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4" r:id="rId1"/>
  </p:sldMasterIdLst>
  <p:notesMasterIdLst>
    <p:notesMasterId r:id="rId46"/>
  </p:notesMasterIdLst>
  <p:sldIdLst>
    <p:sldId id="434" r:id="rId2"/>
    <p:sldId id="476" r:id="rId3"/>
    <p:sldId id="477" r:id="rId4"/>
    <p:sldId id="497" r:id="rId5"/>
    <p:sldId id="478" r:id="rId6"/>
    <p:sldId id="535" r:id="rId7"/>
    <p:sldId id="536" r:id="rId8"/>
    <p:sldId id="466" r:id="rId9"/>
    <p:sldId id="480" r:id="rId10"/>
    <p:sldId id="504" r:id="rId11"/>
    <p:sldId id="505" r:id="rId12"/>
    <p:sldId id="507" r:id="rId13"/>
    <p:sldId id="509" r:id="rId14"/>
    <p:sldId id="510" r:id="rId15"/>
    <p:sldId id="511" r:id="rId16"/>
    <p:sldId id="512" r:id="rId17"/>
    <p:sldId id="513" r:id="rId18"/>
    <p:sldId id="546" r:id="rId19"/>
    <p:sldId id="514" r:id="rId20"/>
    <p:sldId id="515" r:id="rId21"/>
    <p:sldId id="553" r:id="rId22"/>
    <p:sldId id="517" r:id="rId23"/>
    <p:sldId id="518" r:id="rId24"/>
    <p:sldId id="554" r:id="rId25"/>
    <p:sldId id="533" r:id="rId26"/>
    <p:sldId id="555" r:id="rId27"/>
    <p:sldId id="482" r:id="rId28"/>
    <p:sldId id="523" r:id="rId29"/>
    <p:sldId id="484" r:id="rId30"/>
    <p:sldId id="530" r:id="rId31"/>
    <p:sldId id="532" r:id="rId32"/>
    <p:sldId id="531" r:id="rId33"/>
    <p:sldId id="527" r:id="rId34"/>
    <p:sldId id="528" r:id="rId35"/>
    <p:sldId id="529" r:id="rId36"/>
    <p:sldId id="524" r:id="rId37"/>
    <p:sldId id="525" r:id="rId38"/>
    <p:sldId id="526" r:id="rId39"/>
    <p:sldId id="548" r:id="rId40"/>
    <p:sldId id="547" r:id="rId41"/>
    <p:sldId id="551" r:id="rId42"/>
    <p:sldId id="556" r:id="rId43"/>
    <p:sldId id="534" r:id="rId44"/>
    <p:sldId id="557" r:id="rId45"/>
  </p:sldIdLst>
  <p:sldSz cx="9144000" cy="6858000" type="screen4x3"/>
  <p:notesSz cx="7099300" cy="10234613"/>
  <p:defaultTextStyle>
    <a:defPPr>
      <a:defRPr lang="it-IT"/>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8">
          <p15:clr>
            <a:srgbClr val="A4A3A4"/>
          </p15:clr>
        </p15:guide>
        <p15:guide id="2" pos="2160">
          <p15:clr>
            <a:srgbClr val="A4A3A4"/>
          </p15:clr>
        </p15:guide>
        <p15:guide id="3" orient="horz" pos="3225">
          <p15:clr>
            <a:srgbClr val="A4A3A4"/>
          </p15:clr>
        </p15:guide>
        <p15:guide id="4"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igi Milan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40C"/>
    <a:srgbClr val="00759E"/>
    <a:srgbClr val="00B0F0"/>
    <a:srgbClr val="00B3F2"/>
    <a:srgbClr val="005878"/>
    <a:srgbClr val="8FB4FF"/>
    <a:srgbClr val="D4B6D4"/>
    <a:srgbClr val="C8A2C8"/>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03447BB-5D67-496B-8E87-E561075AD55C}" styleName="Stile scuro 1 - Colore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9668" autoAdjust="0"/>
  </p:normalViewPr>
  <p:slideViewPr>
    <p:cSldViewPr>
      <p:cViewPr varScale="1">
        <p:scale>
          <a:sx n="88" d="100"/>
          <a:sy n="88" d="100"/>
        </p:scale>
        <p:origin x="-120" y="-4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662"/>
    </p:cViewPr>
  </p:sorterViewPr>
  <p:notesViewPr>
    <p:cSldViewPr>
      <p:cViewPr varScale="1">
        <p:scale>
          <a:sx n="76" d="100"/>
          <a:sy n="76" d="100"/>
        </p:scale>
        <p:origin x="-3348" y="-90"/>
      </p:cViewPr>
      <p:guideLst>
        <p:guide orient="horz" pos="3128"/>
        <p:guide orient="horz" pos="3225"/>
        <p:guide pos="2160"/>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_rels/data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diagrams/_rels/data16.xml.rels><?xml version="1.0" encoding="UTF-8" standalone="yes"?>
<Relationships xmlns="http://schemas.openxmlformats.org/package/2006/relationships"><Relationship Id="rId1" Type="http://schemas.openxmlformats.org/officeDocument/2006/relationships/image" Target="../media/image19.jpeg"/></Relationships>
</file>

<file path=ppt/diagrams/_rels/data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diagrams/_rels/data27.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image" Target="../media/image35.jpeg"/><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3.jpeg"/></Relationships>
</file>

<file path=ppt/diagrams/_rels/data2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image" Target="../media/image52.jpeg"/></Relationships>
</file>

<file path=ppt/diagrams/_rels/drawing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19.jpeg"/></Relationships>
</file>

<file path=ppt/diagrams/_rels/drawing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diagrams/_rels/drawing27.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image" Target="../media/image35.jpeg"/><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3.jpeg"/></Relationships>
</file>

<file path=ppt/diagrams/_rels/drawing2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image" Target="../media/image52.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1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1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1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2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3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3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3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B049DF-38E5-43B2-9B13-39A27DDFBB2D}"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it-IT"/>
        </a:p>
      </dgm:t>
    </dgm:pt>
    <dgm:pt modelId="{F7BE7BA8-4C52-43B7-B7B6-62A2D4F03702}">
      <dgm:prSet/>
      <dgm:spPr/>
      <dgm:t>
        <a:bodyPr/>
        <a:lstStyle/>
        <a:p>
          <a:pPr rtl="0"/>
          <a:r>
            <a:rPr lang="it-IT" dirty="0" smtClean="0"/>
            <a:t>L'Opera Nazionale per l'Assistenza agli Orfani dei Sanitari Italiani (ONAOSI) è un Ente nato da un'idea di un medico di Forlì, Luigi Casati, che nel 1874 la illustra al Primo Congresso Nazionale dei Medici Condotti a Padova. Fin dall'origine, e a tutt’oggi, non ha mai fatto ricorso ad alcun finanziamento pubblico diretto.</a:t>
          </a:r>
          <a:endParaRPr lang="it-IT" dirty="0"/>
        </a:p>
      </dgm:t>
    </dgm:pt>
    <dgm:pt modelId="{2EDC8994-C71D-4A0E-AAF8-A88DB40B48AF}" type="parTrans" cxnId="{D5121852-549D-4B70-A4FD-E0CAA5DC3206}">
      <dgm:prSet/>
      <dgm:spPr/>
      <dgm:t>
        <a:bodyPr/>
        <a:lstStyle/>
        <a:p>
          <a:endParaRPr lang="it-IT"/>
        </a:p>
      </dgm:t>
    </dgm:pt>
    <dgm:pt modelId="{70820789-36B5-4873-B8FA-5036EAC7CA3A}" type="sibTrans" cxnId="{D5121852-549D-4B70-A4FD-E0CAA5DC3206}">
      <dgm:prSet/>
      <dgm:spPr/>
      <dgm:t>
        <a:bodyPr/>
        <a:lstStyle/>
        <a:p>
          <a:endParaRPr lang="it-IT"/>
        </a:p>
      </dgm:t>
    </dgm:pt>
    <dgm:pt modelId="{D2BD7F9F-E635-47E8-8A2D-6A9064AD8821}">
      <dgm:prSet/>
      <dgm:spPr/>
      <dgm:t>
        <a:bodyPr/>
        <a:lstStyle/>
        <a:p>
          <a:pPr rtl="0"/>
          <a:r>
            <a:rPr lang="it-IT" dirty="0" smtClean="0"/>
            <a:t>Con Regio Decreto 20 luglio 1899, che ne approva lo Statuto organico, l'Opera viene trasformata in Ente morale e nel 1901 si inaugura a Perugia il primo "Collegio-convitto per gli orfani dei Sanitari italiani". </a:t>
          </a:r>
          <a:endParaRPr lang="it-IT" dirty="0"/>
        </a:p>
      </dgm:t>
    </dgm:pt>
    <dgm:pt modelId="{0407D41A-B3E7-4FE7-B8E3-ECB98A26D20D}" type="parTrans" cxnId="{6C3F93C0-44F2-4FDC-BA7B-87C3F897EFB2}">
      <dgm:prSet/>
      <dgm:spPr/>
      <dgm:t>
        <a:bodyPr/>
        <a:lstStyle/>
        <a:p>
          <a:endParaRPr lang="it-IT"/>
        </a:p>
      </dgm:t>
    </dgm:pt>
    <dgm:pt modelId="{63498089-BB8B-41D1-B90D-6FA745D12B30}" type="sibTrans" cxnId="{6C3F93C0-44F2-4FDC-BA7B-87C3F897EFB2}">
      <dgm:prSet/>
      <dgm:spPr/>
      <dgm:t>
        <a:bodyPr/>
        <a:lstStyle/>
        <a:p>
          <a:endParaRPr lang="it-IT"/>
        </a:p>
      </dgm:t>
    </dgm:pt>
    <dgm:pt modelId="{BF778BAD-2491-440D-A00C-E167C5AC4311}">
      <dgm:prSet/>
      <dgm:spPr/>
      <dgm:t>
        <a:bodyPr/>
        <a:lstStyle/>
        <a:p>
          <a:pPr rtl="0"/>
          <a:r>
            <a:rPr lang="it-IT" dirty="0" smtClean="0"/>
            <a:t>Su iniziativa del deputato perugino Cesare Fani, il Parlamento approva la Legge 7 luglio 1901, n. 306, in merito a “provvedimenti per il Collegio-convitto per i figli dei Sanitari italiani in Perugia", che rende obbligatorio il contributo per tutti "i medici chirurghi, veterinari e farmacisti esercenti nel Regno alle Dipendenze di Pubbliche Amministrazioni".</a:t>
          </a:r>
          <a:endParaRPr lang="it-IT" dirty="0"/>
        </a:p>
      </dgm:t>
    </dgm:pt>
    <dgm:pt modelId="{F22F0802-1EBF-4C30-A005-3374A7B71EA5}" type="parTrans" cxnId="{76A1EDBF-AC38-40EE-ABA2-33B94FD407A6}">
      <dgm:prSet/>
      <dgm:spPr/>
      <dgm:t>
        <a:bodyPr/>
        <a:lstStyle/>
        <a:p>
          <a:endParaRPr lang="it-IT"/>
        </a:p>
      </dgm:t>
    </dgm:pt>
    <dgm:pt modelId="{F8748B93-E0D8-4D25-ABC1-2BC872242702}" type="sibTrans" cxnId="{76A1EDBF-AC38-40EE-ABA2-33B94FD407A6}">
      <dgm:prSet/>
      <dgm:spPr/>
      <dgm:t>
        <a:bodyPr/>
        <a:lstStyle/>
        <a:p>
          <a:endParaRPr lang="it-IT"/>
        </a:p>
      </dgm:t>
    </dgm:pt>
    <dgm:pt modelId="{B3E86EED-31E5-43E2-857B-9A5C287BD647}">
      <dgm:prSet/>
      <dgm:spPr/>
      <dgm:t>
        <a:bodyPr/>
        <a:lstStyle/>
        <a:p>
          <a:pPr rtl="0"/>
          <a:r>
            <a:rPr lang="it-IT" dirty="0" smtClean="0"/>
            <a:t>Tutti gli altri sanitari "liberamente esercenti“ possono contribuire volontariamente.</a:t>
          </a:r>
          <a:endParaRPr lang="it-IT" dirty="0"/>
        </a:p>
      </dgm:t>
    </dgm:pt>
    <dgm:pt modelId="{335BD5FC-1669-4A6B-BA8A-0A4C863EE102}" type="parTrans" cxnId="{7C7644FA-C3DC-4886-86EB-0FD6E38ABF9E}">
      <dgm:prSet/>
      <dgm:spPr/>
      <dgm:t>
        <a:bodyPr/>
        <a:lstStyle/>
        <a:p>
          <a:endParaRPr lang="it-IT"/>
        </a:p>
      </dgm:t>
    </dgm:pt>
    <dgm:pt modelId="{54B0BB7E-2EAB-4CEE-A884-A36A8BC7A578}" type="sibTrans" cxnId="{7C7644FA-C3DC-4886-86EB-0FD6E38ABF9E}">
      <dgm:prSet/>
      <dgm:spPr/>
      <dgm:t>
        <a:bodyPr/>
        <a:lstStyle/>
        <a:p>
          <a:endParaRPr lang="it-IT"/>
        </a:p>
      </dgm:t>
    </dgm:pt>
    <dgm:pt modelId="{A8C84E90-18B4-4362-B305-4E2FC0D2B776}" type="pres">
      <dgm:prSet presAssocID="{00B049DF-38E5-43B2-9B13-39A27DDFBB2D}" presName="linear" presStyleCnt="0">
        <dgm:presLayoutVars>
          <dgm:animLvl val="lvl"/>
          <dgm:resizeHandles val="exact"/>
        </dgm:presLayoutVars>
      </dgm:prSet>
      <dgm:spPr/>
      <dgm:t>
        <a:bodyPr/>
        <a:lstStyle/>
        <a:p>
          <a:endParaRPr lang="it-IT"/>
        </a:p>
      </dgm:t>
    </dgm:pt>
    <dgm:pt modelId="{DD44BA8F-F5F0-4AF1-8674-493B2C783C46}" type="pres">
      <dgm:prSet presAssocID="{F7BE7BA8-4C52-43B7-B7B6-62A2D4F03702}" presName="parentText" presStyleLbl="node1" presStyleIdx="0" presStyleCnt="4">
        <dgm:presLayoutVars>
          <dgm:chMax val="0"/>
          <dgm:bulletEnabled val="1"/>
        </dgm:presLayoutVars>
      </dgm:prSet>
      <dgm:spPr/>
      <dgm:t>
        <a:bodyPr/>
        <a:lstStyle/>
        <a:p>
          <a:endParaRPr lang="it-IT"/>
        </a:p>
      </dgm:t>
    </dgm:pt>
    <dgm:pt modelId="{AF83AB27-CD4E-4AF4-9E58-0147359574D6}" type="pres">
      <dgm:prSet presAssocID="{70820789-36B5-4873-B8FA-5036EAC7CA3A}" presName="spacer" presStyleCnt="0"/>
      <dgm:spPr/>
    </dgm:pt>
    <dgm:pt modelId="{B524EA0A-619B-4409-856B-6101B8B24EC3}" type="pres">
      <dgm:prSet presAssocID="{D2BD7F9F-E635-47E8-8A2D-6A9064AD8821}" presName="parentText" presStyleLbl="node1" presStyleIdx="1" presStyleCnt="4">
        <dgm:presLayoutVars>
          <dgm:chMax val="0"/>
          <dgm:bulletEnabled val="1"/>
        </dgm:presLayoutVars>
      </dgm:prSet>
      <dgm:spPr/>
      <dgm:t>
        <a:bodyPr/>
        <a:lstStyle/>
        <a:p>
          <a:endParaRPr lang="it-IT"/>
        </a:p>
      </dgm:t>
    </dgm:pt>
    <dgm:pt modelId="{5D8431DF-B19B-43F8-837D-2F1C83F83637}" type="pres">
      <dgm:prSet presAssocID="{63498089-BB8B-41D1-B90D-6FA745D12B30}" presName="spacer" presStyleCnt="0"/>
      <dgm:spPr/>
    </dgm:pt>
    <dgm:pt modelId="{4D9CF4DA-9D35-4A3F-A085-CC195837B1A5}" type="pres">
      <dgm:prSet presAssocID="{BF778BAD-2491-440D-A00C-E167C5AC4311}" presName="parentText" presStyleLbl="node1" presStyleIdx="2" presStyleCnt="4">
        <dgm:presLayoutVars>
          <dgm:chMax val="0"/>
          <dgm:bulletEnabled val="1"/>
        </dgm:presLayoutVars>
      </dgm:prSet>
      <dgm:spPr/>
      <dgm:t>
        <a:bodyPr/>
        <a:lstStyle/>
        <a:p>
          <a:endParaRPr lang="it-IT"/>
        </a:p>
      </dgm:t>
    </dgm:pt>
    <dgm:pt modelId="{CC096E6F-C342-4345-9FC9-1F8B3FC9E0E0}" type="pres">
      <dgm:prSet presAssocID="{F8748B93-E0D8-4D25-ABC1-2BC872242702}" presName="spacer" presStyleCnt="0"/>
      <dgm:spPr/>
    </dgm:pt>
    <dgm:pt modelId="{8B415F9E-15E1-4504-B407-00113C55B2C7}" type="pres">
      <dgm:prSet presAssocID="{B3E86EED-31E5-43E2-857B-9A5C287BD647}" presName="parentText" presStyleLbl="node1" presStyleIdx="3" presStyleCnt="4">
        <dgm:presLayoutVars>
          <dgm:chMax val="0"/>
          <dgm:bulletEnabled val="1"/>
        </dgm:presLayoutVars>
      </dgm:prSet>
      <dgm:spPr/>
      <dgm:t>
        <a:bodyPr/>
        <a:lstStyle/>
        <a:p>
          <a:endParaRPr lang="it-IT"/>
        </a:p>
      </dgm:t>
    </dgm:pt>
  </dgm:ptLst>
  <dgm:cxnLst>
    <dgm:cxn modelId="{B2EBAF8D-1317-4500-95F8-CCC0633932C1}" type="presOf" srcId="{BF778BAD-2491-440D-A00C-E167C5AC4311}" destId="{4D9CF4DA-9D35-4A3F-A085-CC195837B1A5}" srcOrd="0" destOrd="0" presId="urn:microsoft.com/office/officeart/2005/8/layout/vList2"/>
    <dgm:cxn modelId="{6C3F93C0-44F2-4FDC-BA7B-87C3F897EFB2}" srcId="{00B049DF-38E5-43B2-9B13-39A27DDFBB2D}" destId="{D2BD7F9F-E635-47E8-8A2D-6A9064AD8821}" srcOrd="1" destOrd="0" parTransId="{0407D41A-B3E7-4FE7-B8E3-ECB98A26D20D}" sibTransId="{63498089-BB8B-41D1-B90D-6FA745D12B30}"/>
    <dgm:cxn modelId="{D5121852-549D-4B70-A4FD-E0CAA5DC3206}" srcId="{00B049DF-38E5-43B2-9B13-39A27DDFBB2D}" destId="{F7BE7BA8-4C52-43B7-B7B6-62A2D4F03702}" srcOrd="0" destOrd="0" parTransId="{2EDC8994-C71D-4A0E-AAF8-A88DB40B48AF}" sibTransId="{70820789-36B5-4873-B8FA-5036EAC7CA3A}"/>
    <dgm:cxn modelId="{E2FED80F-3A63-4BCE-8C73-70B419E1F0B3}" type="presOf" srcId="{B3E86EED-31E5-43E2-857B-9A5C287BD647}" destId="{8B415F9E-15E1-4504-B407-00113C55B2C7}" srcOrd="0" destOrd="0" presId="urn:microsoft.com/office/officeart/2005/8/layout/vList2"/>
    <dgm:cxn modelId="{7C7644FA-C3DC-4886-86EB-0FD6E38ABF9E}" srcId="{00B049DF-38E5-43B2-9B13-39A27DDFBB2D}" destId="{B3E86EED-31E5-43E2-857B-9A5C287BD647}" srcOrd="3" destOrd="0" parTransId="{335BD5FC-1669-4A6B-BA8A-0A4C863EE102}" sibTransId="{54B0BB7E-2EAB-4CEE-A884-A36A8BC7A578}"/>
    <dgm:cxn modelId="{625F6EA3-AABF-4D3D-981B-1D22AAAA3FF9}" type="presOf" srcId="{00B049DF-38E5-43B2-9B13-39A27DDFBB2D}" destId="{A8C84E90-18B4-4362-B305-4E2FC0D2B776}" srcOrd="0" destOrd="0" presId="urn:microsoft.com/office/officeart/2005/8/layout/vList2"/>
    <dgm:cxn modelId="{B2BEFD0A-B028-4B7B-930A-B2435457BD78}" type="presOf" srcId="{F7BE7BA8-4C52-43B7-B7B6-62A2D4F03702}" destId="{DD44BA8F-F5F0-4AF1-8674-493B2C783C46}" srcOrd="0" destOrd="0" presId="urn:microsoft.com/office/officeart/2005/8/layout/vList2"/>
    <dgm:cxn modelId="{EA4C730F-E1E6-4A30-BA8E-0033E11E2846}" type="presOf" srcId="{D2BD7F9F-E635-47E8-8A2D-6A9064AD8821}" destId="{B524EA0A-619B-4409-856B-6101B8B24EC3}" srcOrd="0" destOrd="0" presId="urn:microsoft.com/office/officeart/2005/8/layout/vList2"/>
    <dgm:cxn modelId="{76A1EDBF-AC38-40EE-ABA2-33B94FD407A6}" srcId="{00B049DF-38E5-43B2-9B13-39A27DDFBB2D}" destId="{BF778BAD-2491-440D-A00C-E167C5AC4311}" srcOrd="2" destOrd="0" parTransId="{F22F0802-1EBF-4C30-A005-3374A7B71EA5}" sibTransId="{F8748B93-E0D8-4D25-ABC1-2BC872242702}"/>
    <dgm:cxn modelId="{17E3BA70-D1AB-4812-92DB-0EB1C89FDF7F}" type="presParOf" srcId="{A8C84E90-18B4-4362-B305-4E2FC0D2B776}" destId="{DD44BA8F-F5F0-4AF1-8674-493B2C783C46}" srcOrd="0" destOrd="0" presId="urn:microsoft.com/office/officeart/2005/8/layout/vList2"/>
    <dgm:cxn modelId="{43BF3962-7B92-4AE8-AC0D-ED692CB6FE5C}" type="presParOf" srcId="{A8C84E90-18B4-4362-B305-4E2FC0D2B776}" destId="{AF83AB27-CD4E-4AF4-9E58-0147359574D6}" srcOrd="1" destOrd="0" presId="urn:microsoft.com/office/officeart/2005/8/layout/vList2"/>
    <dgm:cxn modelId="{8EB32F3C-9691-4FBD-A027-56862CFA2C82}" type="presParOf" srcId="{A8C84E90-18B4-4362-B305-4E2FC0D2B776}" destId="{B524EA0A-619B-4409-856B-6101B8B24EC3}" srcOrd="2" destOrd="0" presId="urn:microsoft.com/office/officeart/2005/8/layout/vList2"/>
    <dgm:cxn modelId="{03F78465-1026-4B0E-99BF-12058081B790}" type="presParOf" srcId="{A8C84E90-18B4-4362-B305-4E2FC0D2B776}" destId="{5D8431DF-B19B-43F8-837D-2F1C83F83637}" srcOrd="3" destOrd="0" presId="urn:microsoft.com/office/officeart/2005/8/layout/vList2"/>
    <dgm:cxn modelId="{8362689D-0E24-4DAB-80D4-7887DF67A022}" type="presParOf" srcId="{A8C84E90-18B4-4362-B305-4E2FC0D2B776}" destId="{4D9CF4DA-9D35-4A3F-A085-CC195837B1A5}" srcOrd="4" destOrd="0" presId="urn:microsoft.com/office/officeart/2005/8/layout/vList2"/>
    <dgm:cxn modelId="{C2AB94A8-859C-402D-9851-79303C79D89D}" type="presParOf" srcId="{A8C84E90-18B4-4362-B305-4E2FC0D2B776}" destId="{CC096E6F-C342-4345-9FC9-1F8B3FC9E0E0}" srcOrd="5" destOrd="0" presId="urn:microsoft.com/office/officeart/2005/8/layout/vList2"/>
    <dgm:cxn modelId="{4653C98C-1861-4F7D-8DE9-091664AA43D7}" type="presParOf" srcId="{A8C84E90-18B4-4362-B305-4E2FC0D2B776}" destId="{8B415F9E-15E1-4504-B407-00113C55B2C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7F95311-1615-4692-A37B-2EB01E2C00DE}" type="doc">
      <dgm:prSet loTypeId="urn:microsoft.com/office/officeart/2005/8/layout/cycle2" loCatId="cycle" qsTypeId="urn:microsoft.com/office/officeart/2009/2/quickstyle/3d8" qsCatId="3D" csTypeId="urn:microsoft.com/office/officeart/2005/8/colors/accent1_2#13" csCatId="accent1" phldr="1"/>
      <dgm:spPr/>
      <dgm:t>
        <a:bodyPr/>
        <a:lstStyle/>
        <a:p>
          <a:endParaRPr lang="it-IT"/>
        </a:p>
      </dgm:t>
    </dgm:pt>
    <dgm:pt modelId="{32FCFB16-11D0-462C-9407-7ED06D83E10E}">
      <dgm:prSet/>
      <dgm:spPr/>
      <dgm:t>
        <a:bodyPr/>
        <a:lstStyle/>
        <a:p>
          <a:pPr rtl="0"/>
          <a:r>
            <a:rPr lang="it-IT" dirty="0" smtClean="0"/>
            <a:t>Viene erogato a chi frequenta la scuola primaria.</a:t>
          </a:r>
          <a:endParaRPr lang="it-IT" dirty="0"/>
        </a:p>
      </dgm:t>
    </dgm:pt>
    <dgm:pt modelId="{C0932801-0934-43B9-9CAE-20B267C62601}" type="parTrans" cxnId="{BC499ABC-FE36-4FC9-94CD-DCA800F1F661}">
      <dgm:prSet/>
      <dgm:spPr/>
      <dgm:t>
        <a:bodyPr/>
        <a:lstStyle/>
        <a:p>
          <a:endParaRPr lang="it-IT"/>
        </a:p>
      </dgm:t>
    </dgm:pt>
    <dgm:pt modelId="{22E88C9E-BA73-4C33-8873-F6E0C34A769E}" type="sibTrans" cxnId="{BC499ABC-FE36-4FC9-94CD-DCA800F1F661}">
      <dgm:prSet/>
      <dgm:spPr/>
      <dgm:t>
        <a:bodyPr/>
        <a:lstStyle/>
        <a:p>
          <a:endParaRPr lang="it-IT" dirty="0"/>
        </a:p>
      </dgm:t>
    </dgm:pt>
    <dgm:pt modelId="{CD920EF6-23AC-450B-95A1-B6E3CC34E87C}">
      <dgm:prSet/>
      <dgm:spPr/>
      <dgm:t>
        <a:bodyPr/>
        <a:lstStyle/>
        <a:p>
          <a:pPr rtl="0"/>
          <a:r>
            <a:rPr lang="it-IT" dirty="0" smtClean="0"/>
            <a:t>Importo del contributo: € 3.300,00</a:t>
          </a:r>
          <a:endParaRPr lang="it-IT" dirty="0"/>
        </a:p>
      </dgm:t>
    </dgm:pt>
    <dgm:pt modelId="{737FE507-8A82-4178-AE77-854A945538B9}" type="parTrans" cxnId="{76654B28-1A90-4A18-996F-384CE172523C}">
      <dgm:prSet/>
      <dgm:spPr/>
      <dgm:t>
        <a:bodyPr/>
        <a:lstStyle/>
        <a:p>
          <a:endParaRPr lang="it-IT"/>
        </a:p>
      </dgm:t>
    </dgm:pt>
    <dgm:pt modelId="{BD3D1E1F-A405-4134-9FEE-2EA68AC62073}" type="sibTrans" cxnId="{76654B28-1A90-4A18-996F-384CE172523C}">
      <dgm:prSet/>
      <dgm:spPr/>
      <dgm:t>
        <a:bodyPr/>
        <a:lstStyle/>
        <a:p>
          <a:endParaRPr lang="it-IT" dirty="0"/>
        </a:p>
      </dgm:t>
    </dgm:pt>
    <dgm:pt modelId="{6473CE8B-2EAC-42AC-90C2-1F7D24D63214}" type="pres">
      <dgm:prSet presAssocID="{37F95311-1615-4692-A37B-2EB01E2C00DE}" presName="cycle" presStyleCnt="0">
        <dgm:presLayoutVars>
          <dgm:dir/>
          <dgm:resizeHandles val="exact"/>
        </dgm:presLayoutVars>
      </dgm:prSet>
      <dgm:spPr/>
      <dgm:t>
        <a:bodyPr/>
        <a:lstStyle/>
        <a:p>
          <a:endParaRPr lang="it-IT"/>
        </a:p>
      </dgm:t>
    </dgm:pt>
    <dgm:pt modelId="{446AD804-E944-425E-8CF5-983A326B945E}" type="pres">
      <dgm:prSet presAssocID="{32FCFB16-11D0-462C-9407-7ED06D83E10E}" presName="node" presStyleLbl="node1" presStyleIdx="0" presStyleCnt="2" custRadScaleRad="100010" custRadScaleInc="-899">
        <dgm:presLayoutVars>
          <dgm:bulletEnabled val="1"/>
        </dgm:presLayoutVars>
      </dgm:prSet>
      <dgm:spPr/>
      <dgm:t>
        <a:bodyPr/>
        <a:lstStyle/>
        <a:p>
          <a:endParaRPr lang="it-IT"/>
        </a:p>
      </dgm:t>
    </dgm:pt>
    <dgm:pt modelId="{62FA5545-C83D-4DA5-AD39-B87D2B7ACDED}" type="pres">
      <dgm:prSet presAssocID="{22E88C9E-BA73-4C33-8873-F6E0C34A769E}" presName="sibTrans" presStyleLbl="sibTrans2D1" presStyleIdx="0" presStyleCnt="2"/>
      <dgm:spPr/>
      <dgm:t>
        <a:bodyPr/>
        <a:lstStyle/>
        <a:p>
          <a:endParaRPr lang="it-IT"/>
        </a:p>
      </dgm:t>
    </dgm:pt>
    <dgm:pt modelId="{AD9773A8-0D73-4AD2-896E-D3FFB8D3BDBE}" type="pres">
      <dgm:prSet presAssocID="{22E88C9E-BA73-4C33-8873-F6E0C34A769E}" presName="connectorText" presStyleLbl="sibTrans2D1" presStyleIdx="0" presStyleCnt="2"/>
      <dgm:spPr/>
      <dgm:t>
        <a:bodyPr/>
        <a:lstStyle/>
        <a:p>
          <a:endParaRPr lang="it-IT"/>
        </a:p>
      </dgm:t>
    </dgm:pt>
    <dgm:pt modelId="{EC0A3887-79BC-4502-8778-9B251A36289B}" type="pres">
      <dgm:prSet presAssocID="{CD920EF6-23AC-450B-95A1-B6E3CC34E87C}" presName="node" presStyleLbl="node1" presStyleIdx="1" presStyleCnt="2">
        <dgm:presLayoutVars>
          <dgm:bulletEnabled val="1"/>
        </dgm:presLayoutVars>
      </dgm:prSet>
      <dgm:spPr/>
      <dgm:t>
        <a:bodyPr/>
        <a:lstStyle/>
        <a:p>
          <a:endParaRPr lang="it-IT"/>
        </a:p>
      </dgm:t>
    </dgm:pt>
    <dgm:pt modelId="{E3DE1195-F59D-4E8A-8C9D-1B6680D6B661}" type="pres">
      <dgm:prSet presAssocID="{BD3D1E1F-A405-4134-9FEE-2EA68AC62073}" presName="sibTrans" presStyleLbl="sibTrans2D1" presStyleIdx="1" presStyleCnt="2"/>
      <dgm:spPr/>
      <dgm:t>
        <a:bodyPr/>
        <a:lstStyle/>
        <a:p>
          <a:endParaRPr lang="it-IT"/>
        </a:p>
      </dgm:t>
    </dgm:pt>
    <dgm:pt modelId="{DB3B20C9-BDD0-457E-837C-4C04766325FC}" type="pres">
      <dgm:prSet presAssocID="{BD3D1E1F-A405-4134-9FEE-2EA68AC62073}" presName="connectorText" presStyleLbl="sibTrans2D1" presStyleIdx="1" presStyleCnt="2"/>
      <dgm:spPr/>
      <dgm:t>
        <a:bodyPr/>
        <a:lstStyle/>
        <a:p>
          <a:endParaRPr lang="it-IT"/>
        </a:p>
      </dgm:t>
    </dgm:pt>
  </dgm:ptLst>
  <dgm:cxnLst>
    <dgm:cxn modelId="{BC499ABC-FE36-4FC9-94CD-DCA800F1F661}" srcId="{37F95311-1615-4692-A37B-2EB01E2C00DE}" destId="{32FCFB16-11D0-462C-9407-7ED06D83E10E}" srcOrd="0" destOrd="0" parTransId="{C0932801-0934-43B9-9CAE-20B267C62601}" sibTransId="{22E88C9E-BA73-4C33-8873-F6E0C34A769E}"/>
    <dgm:cxn modelId="{78380AA5-085D-4373-B2AF-FAD1104DD15C}" type="presOf" srcId="{37F95311-1615-4692-A37B-2EB01E2C00DE}" destId="{6473CE8B-2EAC-42AC-90C2-1F7D24D63214}" srcOrd="0" destOrd="0" presId="urn:microsoft.com/office/officeart/2005/8/layout/cycle2"/>
    <dgm:cxn modelId="{D71A80A5-AAD6-4C4A-B375-758F7F10B849}" type="presOf" srcId="{22E88C9E-BA73-4C33-8873-F6E0C34A769E}" destId="{62FA5545-C83D-4DA5-AD39-B87D2B7ACDED}" srcOrd="0" destOrd="0" presId="urn:microsoft.com/office/officeart/2005/8/layout/cycle2"/>
    <dgm:cxn modelId="{FDAD7928-7F17-4FB2-B07A-EFB8B3B787E9}" type="presOf" srcId="{32FCFB16-11D0-462C-9407-7ED06D83E10E}" destId="{446AD804-E944-425E-8CF5-983A326B945E}" srcOrd="0" destOrd="0" presId="urn:microsoft.com/office/officeart/2005/8/layout/cycle2"/>
    <dgm:cxn modelId="{778B73DB-8F29-4C8D-94FA-E7195CC7DF82}" type="presOf" srcId="{22E88C9E-BA73-4C33-8873-F6E0C34A769E}" destId="{AD9773A8-0D73-4AD2-896E-D3FFB8D3BDBE}" srcOrd="1" destOrd="0" presId="urn:microsoft.com/office/officeart/2005/8/layout/cycle2"/>
    <dgm:cxn modelId="{76654B28-1A90-4A18-996F-384CE172523C}" srcId="{37F95311-1615-4692-A37B-2EB01E2C00DE}" destId="{CD920EF6-23AC-450B-95A1-B6E3CC34E87C}" srcOrd="1" destOrd="0" parTransId="{737FE507-8A82-4178-AE77-854A945538B9}" sibTransId="{BD3D1E1F-A405-4134-9FEE-2EA68AC62073}"/>
    <dgm:cxn modelId="{9B2F275F-0BAB-4536-B7C9-C333CF922057}" type="presOf" srcId="{CD920EF6-23AC-450B-95A1-B6E3CC34E87C}" destId="{EC0A3887-79BC-4502-8778-9B251A36289B}" srcOrd="0" destOrd="0" presId="urn:microsoft.com/office/officeart/2005/8/layout/cycle2"/>
    <dgm:cxn modelId="{5A6D2D73-72ED-43F9-A719-912DF5F8B4B6}" type="presOf" srcId="{BD3D1E1F-A405-4134-9FEE-2EA68AC62073}" destId="{DB3B20C9-BDD0-457E-837C-4C04766325FC}" srcOrd="1" destOrd="0" presId="urn:microsoft.com/office/officeart/2005/8/layout/cycle2"/>
    <dgm:cxn modelId="{1D17DEC4-5CA6-4BCA-8E06-7A9A8CF98095}" type="presOf" srcId="{BD3D1E1F-A405-4134-9FEE-2EA68AC62073}" destId="{E3DE1195-F59D-4E8A-8C9D-1B6680D6B661}" srcOrd="0" destOrd="0" presId="urn:microsoft.com/office/officeart/2005/8/layout/cycle2"/>
    <dgm:cxn modelId="{92E101C1-D1F6-4CEC-A5B9-EEFEC32F361D}" type="presParOf" srcId="{6473CE8B-2EAC-42AC-90C2-1F7D24D63214}" destId="{446AD804-E944-425E-8CF5-983A326B945E}" srcOrd="0" destOrd="0" presId="urn:microsoft.com/office/officeart/2005/8/layout/cycle2"/>
    <dgm:cxn modelId="{3B36EED2-12A8-40B2-BE2E-BC74C09346AD}" type="presParOf" srcId="{6473CE8B-2EAC-42AC-90C2-1F7D24D63214}" destId="{62FA5545-C83D-4DA5-AD39-B87D2B7ACDED}" srcOrd="1" destOrd="0" presId="urn:microsoft.com/office/officeart/2005/8/layout/cycle2"/>
    <dgm:cxn modelId="{96D5FB7F-5BC5-4969-B6DF-290AE9AD0583}" type="presParOf" srcId="{62FA5545-C83D-4DA5-AD39-B87D2B7ACDED}" destId="{AD9773A8-0D73-4AD2-896E-D3FFB8D3BDBE}" srcOrd="0" destOrd="0" presId="urn:microsoft.com/office/officeart/2005/8/layout/cycle2"/>
    <dgm:cxn modelId="{DCA510D2-4F81-416F-A662-45EFAD5EE72D}" type="presParOf" srcId="{6473CE8B-2EAC-42AC-90C2-1F7D24D63214}" destId="{EC0A3887-79BC-4502-8778-9B251A36289B}" srcOrd="2" destOrd="0" presId="urn:microsoft.com/office/officeart/2005/8/layout/cycle2"/>
    <dgm:cxn modelId="{D68202B7-BDDF-4553-BD5A-E1C841D0E239}" type="presParOf" srcId="{6473CE8B-2EAC-42AC-90C2-1F7D24D63214}" destId="{E3DE1195-F59D-4E8A-8C9D-1B6680D6B661}" srcOrd="3" destOrd="0" presId="urn:microsoft.com/office/officeart/2005/8/layout/cycle2"/>
    <dgm:cxn modelId="{B5F6D48C-56BE-4037-A996-C2AAB8DB3B3C}" type="presParOf" srcId="{E3DE1195-F59D-4E8A-8C9D-1B6680D6B661}" destId="{DB3B20C9-BDD0-457E-837C-4C04766325FC}"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A7AB8FA-B8CE-4C27-B7B8-BCF0E759AF28}" type="doc">
      <dgm:prSet loTypeId="urn:microsoft.com/office/officeart/2005/8/layout/hProcess11" loCatId="process" qsTypeId="urn:microsoft.com/office/officeart/2005/8/quickstyle/simple1#10" qsCatId="simple" csTypeId="urn:microsoft.com/office/officeart/2005/8/colors/accent1_2#14" csCatId="accent1" phldr="1"/>
      <dgm:spPr/>
      <dgm:t>
        <a:bodyPr/>
        <a:lstStyle/>
        <a:p>
          <a:endParaRPr lang="it-IT"/>
        </a:p>
      </dgm:t>
    </dgm:pt>
    <dgm:pt modelId="{6773EE1E-33E3-4E95-9E2F-D1796FB65070}">
      <dgm:prSet/>
      <dgm:spPr/>
      <dgm:t>
        <a:bodyPr/>
        <a:lstStyle/>
        <a:p>
          <a:pPr rtl="0"/>
          <a:r>
            <a:rPr lang="it-IT" dirty="0" smtClean="0"/>
            <a:t>Viene erogato a chi frequenta la scuola secondaria di I grado.</a:t>
          </a:r>
          <a:endParaRPr lang="it-IT" dirty="0"/>
        </a:p>
      </dgm:t>
    </dgm:pt>
    <dgm:pt modelId="{957F3002-592D-48D9-AD0C-9F4BF6D55B62}" type="parTrans" cxnId="{2F8EC84F-BB11-40FC-A738-B8362BABF822}">
      <dgm:prSet/>
      <dgm:spPr/>
      <dgm:t>
        <a:bodyPr/>
        <a:lstStyle/>
        <a:p>
          <a:endParaRPr lang="it-IT"/>
        </a:p>
      </dgm:t>
    </dgm:pt>
    <dgm:pt modelId="{6109D6BC-681E-4DB2-9220-F304458F4CF6}" type="sibTrans" cxnId="{2F8EC84F-BB11-40FC-A738-B8362BABF822}">
      <dgm:prSet/>
      <dgm:spPr/>
      <dgm:t>
        <a:bodyPr/>
        <a:lstStyle/>
        <a:p>
          <a:endParaRPr lang="it-IT"/>
        </a:p>
      </dgm:t>
    </dgm:pt>
    <dgm:pt modelId="{BF2A2C39-10A9-4983-BEDC-897C6694F06A}">
      <dgm:prSet/>
      <dgm:spPr/>
      <dgm:t>
        <a:bodyPr/>
        <a:lstStyle/>
        <a:p>
          <a:pPr rtl="0"/>
          <a:r>
            <a:rPr lang="it-IT" dirty="0" smtClean="0"/>
            <a:t>Importo del contributo: € 3.400,00</a:t>
          </a:r>
          <a:endParaRPr lang="it-IT" dirty="0"/>
        </a:p>
      </dgm:t>
    </dgm:pt>
    <dgm:pt modelId="{CE1ABC5B-C7CB-400D-8E83-3C7E2D5D73C5}" type="parTrans" cxnId="{EAFDF6AD-858A-47DF-9652-352C9CE48381}">
      <dgm:prSet/>
      <dgm:spPr/>
      <dgm:t>
        <a:bodyPr/>
        <a:lstStyle/>
        <a:p>
          <a:endParaRPr lang="it-IT"/>
        </a:p>
      </dgm:t>
    </dgm:pt>
    <dgm:pt modelId="{B67C186D-085D-4F16-AC85-C19F2EE8D58B}" type="sibTrans" cxnId="{EAFDF6AD-858A-47DF-9652-352C9CE48381}">
      <dgm:prSet/>
      <dgm:spPr/>
      <dgm:t>
        <a:bodyPr/>
        <a:lstStyle/>
        <a:p>
          <a:endParaRPr lang="it-IT"/>
        </a:p>
      </dgm:t>
    </dgm:pt>
    <dgm:pt modelId="{8B8B306B-17BD-4850-B432-C4A4AB1A2262}">
      <dgm:prSet/>
      <dgm:spPr/>
      <dgm:t>
        <a:bodyPr/>
        <a:lstStyle/>
        <a:p>
          <a:pPr rtl="0"/>
          <a:r>
            <a:rPr lang="it-IT" dirty="0" smtClean="0"/>
            <a:t>Integrazione per i fuori sede: € 600,00</a:t>
          </a:r>
          <a:endParaRPr lang="it-IT" dirty="0"/>
        </a:p>
      </dgm:t>
    </dgm:pt>
    <dgm:pt modelId="{79BB729C-C74D-4ECC-92B2-47B28FC87287}" type="parTrans" cxnId="{579C54D5-DC42-4C35-BC51-A0BA95BB2BEE}">
      <dgm:prSet/>
      <dgm:spPr/>
      <dgm:t>
        <a:bodyPr/>
        <a:lstStyle/>
        <a:p>
          <a:endParaRPr lang="it-IT"/>
        </a:p>
      </dgm:t>
    </dgm:pt>
    <dgm:pt modelId="{2784C4D5-C8A8-4E26-92E4-A4CC4FBF26EF}" type="sibTrans" cxnId="{579C54D5-DC42-4C35-BC51-A0BA95BB2BEE}">
      <dgm:prSet/>
      <dgm:spPr/>
      <dgm:t>
        <a:bodyPr/>
        <a:lstStyle/>
        <a:p>
          <a:endParaRPr lang="it-IT"/>
        </a:p>
      </dgm:t>
    </dgm:pt>
    <dgm:pt modelId="{4F743FC3-8CC5-44EA-A456-014D50DCE19F}" type="pres">
      <dgm:prSet presAssocID="{CA7AB8FA-B8CE-4C27-B7B8-BCF0E759AF28}" presName="Name0" presStyleCnt="0">
        <dgm:presLayoutVars>
          <dgm:dir/>
          <dgm:resizeHandles val="exact"/>
        </dgm:presLayoutVars>
      </dgm:prSet>
      <dgm:spPr/>
      <dgm:t>
        <a:bodyPr/>
        <a:lstStyle/>
        <a:p>
          <a:endParaRPr lang="it-IT"/>
        </a:p>
      </dgm:t>
    </dgm:pt>
    <dgm:pt modelId="{DCAD05C2-61F0-4107-B18E-AC1F7F1FBE4C}" type="pres">
      <dgm:prSet presAssocID="{CA7AB8FA-B8CE-4C27-B7B8-BCF0E759AF28}" presName="arrow" presStyleLbl="bgShp" presStyleIdx="0" presStyleCnt="1"/>
      <dgm:spPr/>
    </dgm:pt>
    <dgm:pt modelId="{14545530-0ED8-4E11-80B6-AE94ABB806A8}" type="pres">
      <dgm:prSet presAssocID="{CA7AB8FA-B8CE-4C27-B7B8-BCF0E759AF28}" presName="points" presStyleCnt="0"/>
      <dgm:spPr/>
    </dgm:pt>
    <dgm:pt modelId="{FC9DF5DF-6CDE-49D6-A6FC-042D803781AF}" type="pres">
      <dgm:prSet presAssocID="{6773EE1E-33E3-4E95-9E2F-D1796FB65070}" presName="compositeA" presStyleCnt="0"/>
      <dgm:spPr/>
    </dgm:pt>
    <dgm:pt modelId="{C13F0CAC-F2BD-4B99-9619-56C10E8C09BF}" type="pres">
      <dgm:prSet presAssocID="{6773EE1E-33E3-4E95-9E2F-D1796FB65070}" presName="textA" presStyleLbl="revTx" presStyleIdx="0" presStyleCnt="3">
        <dgm:presLayoutVars>
          <dgm:bulletEnabled val="1"/>
        </dgm:presLayoutVars>
      </dgm:prSet>
      <dgm:spPr/>
      <dgm:t>
        <a:bodyPr/>
        <a:lstStyle/>
        <a:p>
          <a:endParaRPr lang="it-IT"/>
        </a:p>
      </dgm:t>
    </dgm:pt>
    <dgm:pt modelId="{08BB21BF-EED3-4D57-B467-5345AF3A7032}" type="pres">
      <dgm:prSet presAssocID="{6773EE1E-33E3-4E95-9E2F-D1796FB65070}" presName="circleA" presStyleLbl="node1" presStyleIdx="0" presStyleCnt="3"/>
      <dgm:spPr/>
    </dgm:pt>
    <dgm:pt modelId="{B5858944-3C9B-48C5-8C73-AE4B0606C02E}" type="pres">
      <dgm:prSet presAssocID="{6773EE1E-33E3-4E95-9E2F-D1796FB65070}" presName="spaceA" presStyleCnt="0"/>
      <dgm:spPr/>
    </dgm:pt>
    <dgm:pt modelId="{93738D54-05ED-43C2-8549-CBFB72161FBC}" type="pres">
      <dgm:prSet presAssocID="{6109D6BC-681E-4DB2-9220-F304458F4CF6}" presName="space" presStyleCnt="0"/>
      <dgm:spPr/>
    </dgm:pt>
    <dgm:pt modelId="{95D7402B-1277-4D8D-A5B4-C8805EFB27A1}" type="pres">
      <dgm:prSet presAssocID="{BF2A2C39-10A9-4983-BEDC-897C6694F06A}" presName="compositeB" presStyleCnt="0"/>
      <dgm:spPr/>
    </dgm:pt>
    <dgm:pt modelId="{5E28013C-BF7C-41EF-B0FF-8417A070CB42}" type="pres">
      <dgm:prSet presAssocID="{BF2A2C39-10A9-4983-BEDC-897C6694F06A}" presName="textB" presStyleLbl="revTx" presStyleIdx="1" presStyleCnt="3">
        <dgm:presLayoutVars>
          <dgm:bulletEnabled val="1"/>
        </dgm:presLayoutVars>
      </dgm:prSet>
      <dgm:spPr/>
      <dgm:t>
        <a:bodyPr/>
        <a:lstStyle/>
        <a:p>
          <a:endParaRPr lang="it-IT"/>
        </a:p>
      </dgm:t>
    </dgm:pt>
    <dgm:pt modelId="{5FA3EC45-5B9B-4A4C-9335-E37686067E6B}" type="pres">
      <dgm:prSet presAssocID="{BF2A2C39-10A9-4983-BEDC-897C6694F06A}" presName="circleB" presStyleLbl="node1" presStyleIdx="1" presStyleCnt="3"/>
      <dgm:spPr/>
    </dgm:pt>
    <dgm:pt modelId="{DD0C227E-6794-4582-B53C-31CC16BA008F}" type="pres">
      <dgm:prSet presAssocID="{BF2A2C39-10A9-4983-BEDC-897C6694F06A}" presName="spaceB" presStyleCnt="0"/>
      <dgm:spPr/>
    </dgm:pt>
    <dgm:pt modelId="{ED689533-543E-4596-8E0B-111A2AC1845A}" type="pres">
      <dgm:prSet presAssocID="{B67C186D-085D-4F16-AC85-C19F2EE8D58B}" presName="space" presStyleCnt="0"/>
      <dgm:spPr/>
    </dgm:pt>
    <dgm:pt modelId="{A29DA9AB-33EB-493F-A69B-F25F701EAAB4}" type="pres">
      <dgm:prSet presAssocID="{8B8B306B-17BD-4850-B432-C4A4AB1A2262}" presName="compositeA" presStyleCnt="0"/>
      <dgm:spPr/>
    </dgm:pt>
    <dgm:pt modelId="{BDEE9732-EF38-4FD6-A3AD-EADBA513770C}" type="pres">
      <dgm:prSet presAssocID="{8B8B306B-17BD-4850-B432-C4A4AB1A2262}" presName="textA" presStyleLbl="revTx" presStyleIdx="2" presStyleCnt="3">
        <dgm:presLayoutVars>
          <dgm:bulletEnabled val="1"/>
        </dgm:presLayoutVars>
      </dgm:prSet>
      <dgm:spPr/>
      <dgm:t>
        <a:bodyPr/>
        <a:lstStyle/>
        <a:p>
          <a:endParaRPr lang="it-IT"/>
        </a:p>
      </dgm:t>
    </dgm:pt>
    <dgm:pt modelId="{133DE8DF-DFB7-4912-95DB-287C0EBEA65B}" type="pres">
      <dgm:prSet presAssocID="{8B8B306B-17BD-4850-B432-C4A4AB1A2262}" presName="circleA" presStyleLbl="node1" presStyleIdx="2" presStyleCnt="3"/>
      <dgm:spPr/>
    </dgm:pt>
    <dgm:pt modelId="{2D6044F0-070A-4892-AF26-6B69888AFE06}" type="pres">
      <dgm:prSet presAssocID="{8B8B306B-17BD-4850-B432-C4A4AB1A2262}" presName="spaceA" presStyleCnt="0"/>
      <dgm:spPr/>
    </dgm:pt>
  </dgm:ptLst>
  <dgm:cxnLst>
    <dgm:cxn modelId="{2F8EC84F-BB11-40FC-A738-B8362BABF822}" srcId="{CA7AB8FA-B8CE-4C27-B7B8-BCF0E759AF28}" destId="{6773EE1E-33E3-4E95-9E2F-D1796FB65070}" srcOrd="0" destOrd="0" parTransId="{957F3002-592D-48D9-AD0C-9F4BF6D55B62}" sibTransId="{6109D6BC-681E-4DB2-9220-F304458F4CF6}"/>
    <dgm:cxn modelId="{579C54D5-DC42-4C35-BC51-A0BA95BB2BEE}" srcId="{CA7AB8FA-B8CE-4C27-B7B8-BCF0E759AF28}" destId="{8B8B306B-17BD-4850-B432-C4A4AB1A2262}" srcOrd="2" destOrd="0" parTransId="{79BB729C-C74D-4ECC-92B2-47B28FC87287}" sibTransId="{2784C4D5-C8A8-4E26-92E4-A4CC4FBF26EF}"/>
    <dgm:cxn modelId="{3763F5FC-CA78-4F7F-BCA9-1EB3D50A99E5}" type="presOf" srcId="{6773EE1E-33E3-4E95-9E2F-D1796FB65070}" destId="{C13F0CAC-F2BD-4B99-9619-56C10E8C09BF}" srcOrd="0" destOrd="0" presId="urn:microsoft.com/office/officeart/2005/8/layout/hProcess11"/>
    <dgm:cxn modelId="{C47587E5-3208-4DAE-878B-11DD316865C9}" type="presOf" srcId="{CA7AB8FA-B8CE-4C27-B7B8-BCF0E759AF28}" destId="{4F743FC3-8CC5-44EA-A456-014D50DCE19F}" srcOrd="0" destOrd="0" presId="urn:microsoft.com/office/officeart/2005/8/layout/hProcess11"/>
    <dgm:cxn modelId="{61F67282-7CDD-413B-8BF1-199B38F0BE10}" type="presOf" srcId="{BF2A2C39-10A9-4983-BEDC-897C6694F06A}" destId="{5E28013C-BF7C-41EF-B0FF-8417A070CB42}" srcOrd="0" destOrd="0" presId="urn:microsoft.com/office/officeart/2005/8/layout/hProcess11"/>
    <dgm:cxn modelId="{EAFDF6AD-858A-47DF-9652-352C9CE48381}" srcId="{CA7AB8FA-B8CE-4C27-B7B8-BCF0E759AF28}" destId="{BF2A2C39-10A9-4983-BEDC-897C6694F06A}" srcOrd="1" destOrd="0" parTransId="{CE1ABC5B-C7CB-400D-8E83-3C7E2D5D73C5}" sibTransId="{B67C186D-085D-4F16-AC85-C19F2EE8D58B}"/>
    <dgm:cxn modelId="{9D6401C7-2621-455D-B6D6-AEDA4592DB72}" type="presOf" srcId="{8B8B306B-17BD-4850-B432-C4A4AB1A2262}" destId="{BDEE9732-EF38-4FD6-A3AD-EADBA513770C}" srcOrd="0" destOrd="0" presId="urn:microsoft.com/office/officeart/2005/8/layout/hProcess11"/>
    <dgm:cxn modelId="{CAD0F639-43F0-4849-BCDE-036CA8F6429C}" type="presParOf" srcId="{4F743FC3-8CC5-44EA-A456-014D50DCE19F}" destId="{DCAD05C2-61F0-4107-B18E-AC1F7F1FBE4C}" srcOrd="0" destOrd="0" presId="urn:microsoft.com/office/officeart/2005/8/layout/hProcess11"/>
    <dgm:cxn modelId="{3EB08BA5-440A-4CE1-B2F4-452D37904415}" type="presParOf" srcId="{4F743FC3-8CC5-44EA-A456-014D50DCE19F}" destId="{14545530-0ED8-4E11-80B6-AE94ABB806A8}" srcOrd="1" destOrd="0" presId="urn:microsoft.com/office/officeart/2005/8/layout/hProcess11"/>
    <dgm:cxn modelId="{213CF09B-AEB1-42B2-9FD9-8CE6CB3A6CAF}" type="presParOf" srcId="{14545530-0ED8-4E11-80B6-AE94ABB806A8}" destId="{FC9DF5DF-6CDE-49D6-A6FC-042D803781AF}" srcOrd="0" destOrd="0" presId="urn:microsoft.com/office/officeart/2005/8/layout/hProcess11"/>
    <dgm:cxn modelId="{B6698BA8-27D6-408F-9454-6A5A9F90AFA0}" type="presParOf" srcId="{FC9DF5DF-6CDE-49D6-A6FC-042D803781AF}" destId="{C13F0CAC-F2BD-4B99-9619-56C10E8C09BF}" srcOrd="0" destOrd="0" presId="urn:microsoft.com/office/officeart/2005/8/layout/hProcess11"/>
    <dgm:cxn modelId="{6BDCA9A8-1491-48F1-A81B-1824AE15F1C3}" type="presParOf" srcId="{FC9DF5DF-6CDE-49D6-A6FC-042D803781AF}" destId="{08BB21BF-EED3-4D57-B467-5345AF3A7032}" srcOrd="1" destOrd="0" presId="urn:microsoft.com/office/officeart/2005/8/layout/hProcess11"/>
    <dgm:cxn modelId="{4E24DEAF-5BA3-4C2F-93B2-CEA1D57D3AE1}" type="presParOf" srcId="{FC9DF5DF-6CDE-49D6-A6FC-042D803781AF}" destId="{B5858944-3C9B-48C5-8C73-AE4B0606C02E}" srcOrd="2" destOrd="0" presId="urn:microsoft.com/office/officeart/2005/8/layout/hProcess11"/>
    <dgm:cxn modelId="{B4BF353E-CCAD-441A-A35C-4D71FE65369A}" type="presParOf" srcId="{14545530-0ED8-4E11-80B6-AE94ABB806A8}" destId="{93738D54-05ED-43C2-8549-CBFB72161FBC}" srcOrd="1" destOrd="0" presId="urn:microsoft.com/office/officeart/2005/8/layout/hProcess11"/>
    <dgm:cxn modelId="{430B90F7-8A04-4A1F-AD17-A27AC0F550E4}" type="presParOf" srcId="{14545530-0ED8-4E11-80B6-AE94ABB806A8}" destId="{95D7402B-1277-4D8D-A5B4-C8805EFB27A1}" srcOrd="2" destOrd="0" presId="urn:microsoft.com/office/officeart/2005/8/layout/hProcess11"/>
    <dgm:cxn modelId="{7C5713B5-A5EE-4DE5-9D8F-40739CDAB189}" type="presParOf" srcId="{95D7402B-1277-4D8D-A5B4-C8805EFB27A1}" destId="{5E28013C-BF7C-41EF-B0FF-8417A070CB42}" srcOrd="0" destOrd="0" presId="urn:microsoft.com/office/officeart/2005/8/layout/hProcess11"/>
    <dgm:cxn modelId="{D026DFA8-920F-4C48-BEE8-EB2DE879C561}" type="presParOf" srcId="{95D7402B-1277-4D8D-A5B4-C8805EFB27A1}" destId="{5FA3EC45-5B9B-4A4C-9335-E37686067E6B}" srcOrd="1" destOrd="0" presId="urn:microsoft.com/office/officeart/2005/8/layout/hProcess11"/>
    <dgm:cxn modelId="{59D1B0BD-F082-4D8F-A2F6-2AB984CA1C65}" type="presParOf" srcId="{95D7402B-1277-4D8D-A5B4-C8805EFB27A1}" destId="{DD0C227E-6794-4582-B53C-31CC16BA008F}" srcOrd="2" destOrd="0" presId="urn:microsoft.com/office/officeart/2005/8/layout/hProcess11"/>
    <dgm:cxn modelId="{93631FCC-DC0A-4B98-B5DB-2FB54E3481A3}" type="presParOf" srcId="{14545530-0ED8-4E11-80B6-AE94ABB806A8}" destId="{ED689533-543E-4596-8E0B-111A2AC1845A}" srcOrd="3" destOrd="0" presId="urn:microsoft.com/office/officeart/2005/8/layout/hProcess11"/>
    <dgm:cxn modelId="{52449A2D-BB70-4C44-B43E-B4A8FA089AF7}" type="presParOf" srcId="{14545530-0ED8-4E11-80B6-AE94ABB806A8}" destId="{A29DA9AB-33EB-493F-A69B-F25F701EAAB4}" srcOrd="4" destOrd="0" presId="urn:microsoft.com/office/officeart/2005/8/layout/hProcess11"/>
    <dgm:cxn modelId="{0B17EB50-CB17-435D-A7D1-573C716E3783}" type="presParOf" srcId="{A29DA9AB-33EB-493F-A69B-F25F701EAAB4}" destId="{BDEE9732-EF38-4FD6-A3AD-EADBA513770C}" srcOrd="0" destOrd="0" presId="urn:microsoft.com/office/officeart/2005/8/layout/hProcess11"/>
    <dgm:cxn modelId="{B9F5F06C-E310-4B9C-9F3B-770388F3CC5C}" type="presParOf" srcId="{A29DA9AB-33EB-493F-A69B-F25F701EAAB4}" destId="{133DE8DF-DFB7-4912-95DB-287C0EBEA65B}" srcOrd="1" destOrd="0" presId="urn:microsoft.com/office/officeart/2005/8/layout/hProcess11"/>
    <dgm:cxn modelId="{69E3F201-F842-42A4-8FF5-3616CB066B9A}" type="presParOf" srcId="{A29DA9AB-33EB-493F-A69B-F25F701EAAB4}" destId="{2D6044F0-070A-4892-AF26-6B69888AFE06}"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200CCA3-E80F-4822-8F8B-723D7899C73A}" type="doc">
      <dgm:prSet loTypeId="urn:microsoft.com/office/officeart/2005/8/layout/chevronAccent+Icon" loCatId="officeonline" qsTypeId="urn:microsoft.com/office/officeart/2005/8/quickstyle/simple1#11" qsCatId="simple" csTypeId="urn:microsoft.com/office/officeart/2005/8/colors/accent1_2#15" csCatId="accent1" phldr="1"/>
      <dgm:spPr/>
      <dgm:t>
        <a:bodyPr/>
        <a:lstStyle/>
        <a:p>
          <a:endParaRPr lang="it-IT"/>
        </a:p>
      </dgm:t>
    </dgm:pt>
    <dgm:pt modelId="{5BEE0728-2623-418A-9DB7-C4201467FEED}">
      <dgm:prSet/>
      <dgm:spPr/>
      <dgm:t>
        <a:bodyPr/>
        <a:lstStyle/>
        <a:p>
          <a:pPr rtl="0"/>
          <a:r>
            <a:rPr lang="it-IT" dirty="0" smtClean="0"/>
            <a:t>Viene erogato a chi frequenta la scuola secondaria di II grado.</a:t>
          </a:r>
          <a:endParaRPr lang="it-IT" dirty="0"/>
        </a:p>
      </dgm:t>
    </dgm:pt>
    <dgm:pt modelId="{64D1C4F1-1B85-4319-912B-64FA6421A67C}" type="parTrans" cxnId="{152C5631-053F-46BC-BD94-0CF65B13234E}">
      <dgm:prSet/>
      <dgm:spPr/>
      <dgm:t>
        <a:bodyPr/>
        <a:lstStyle/>
        <a:p>
          <a:endParaRPr lang="it-IT"/>
        </a:p>
      </dgm:t>
    </dgm:pt>
    <dgm:pt modelId="{09ADB91C-F734-427E-B540-F016657A7928}" type="sibTrans" cxnId="{152C5631-053F-46BC-BD94-0CF65B13234E}">
      <dgm:prSet/>
      <dgm:spPr/>
      <dgm:t>
        <a:bodyPr/>
        <a:lstStyle/>
        <a:p>
          <a:endParaRPr lang="it-IT"/>
        </a:p>
      </dgm:t>
    </dgm:pt>
    <dgm:pt modelId="{E37C9449-DF99-4C3E-A954-32DCA6E39D36}">
      <dgm:prSet/>
      <dgm:spPr/>
      <dgm:t>
        <a:bodyPr/>
        <a:lstStyle/>
        <a:p>
          <a:pPr rtl="0"/>
          <a:r>
            <a:rPr lang="it-IT" dirty="0" smtClean="0"/>
            <a:t>Importo del contributo: € 3.700,00</a:t>
          </a:r>
          <a:endParaRPr lang="it-IT" dirty="0"/>
        </a:p>
      </dgm:t>
    </dgm:pt>
    <dgm:pt modelId="{9BBAB4B3-BD69-4C9A-AFE5-878A1916E4AE}" type="parTrans" cxnId="{0AA56AC9-16DA-45D0-959A-09F549BB76AD}">
      <dgm:prSet/>
      <dgm:spPr/>
      <dgm:t>
        <a:bodyPr/>
        <a:lstStyle/>
        <a:p>
          <a:endParaRPr lang="it-IT"/>
        </a:p>
      </dgm:t>
    </dgm:pt>
    <dgm:pt modelId="{DA18353A-5A9F-44F5-AD08-C495A90F81D7}" type="sibTrans" cxnId="{0AA56AC9-16DA-45D0-959A-09F549BB76AD}">
      <dgm:prSet/>
      <dgm:spPr/>
      <dgm:t>
        <a:bodyPr/>
        <a:lstStyle/>
        <a:p>
          <a:endParaRPr lang="it-IT"/>
        </a:p>
      </dgm:t>
    </dgm:pt>
    <dgm:pt modelId="{26BCDF98-F2FB-49FE-ABF3-5DE114D14E48}">
      <dgm:prSet/>
      <dgm:spPr/>
      <dgm:t>
        <a:bodyPr/>
        <a:lstStyle/>
        <a:p>
          <a:pPr rtl="0"/>
          <a:r>
            <a:rPr lang="it-IT" dirty="0" smtClean="0"/>
            <a:t>Integrazione per i fuori sede: € 600,00</a:t>
          </a:r>
          <a:endParaRPr lang="it-IT" dirty="0"/>
        </a:p>
      </dgm:t>
    </dgm:pt>
    <dgm:pt modelId="{2353507C-387E-436F-8DD2-B659AB22725D}" type="parTrans" cxnId="{C0A59B51-E8F6-4A4D-A098-F7C443B5F052}">
      <dgm:prSet/>
      <dgm:spPr/>
      <dgm:t>
        <a:bodyPr/>
        <a:lstStyle/>
        <a:p>
          <a:endParaRPr lang="it-IT"/>
        </a:p>
      </dgm:t>
    </dgm:pt>
    <dgm:pt modelId="{F090D7F6-BD8E-4708-9D5F-12BD982C48C0}" type="sibTrans" cxnId="{C0A59B51-E8F6-4A4D-A098-F7C443B5F052}">
      <dgm:prSet/>
      <dgm:spPr/>
      <dgm:t>
        <a:bodyPr/>
        <a:lstStyle/>
        <a:p>
          <a:endParaRPr lang="it-IT"/>
        </a:p>
      </dgm:t>
    </dgm:pt>
    <dgm:pt modelId="{B622DEA8-DEE0-4A7C-AFB8-0EA9131FE15E}" type="pres">
      <dgm:prSet presAssocID="{D200CCA3-E80F-4822-8F8B-723D7899C73A}" presName="Name0" presStyleCnt="0">
        <dgm:presLayoutVars>
          <dgm:dir/>
          <dgm:resizeHandles val="exact"/>
        </dgm:presLayoutVars>
      </dgm:prSet>
      <dgm:spPr/>
      <dgm:t>
        <a:bodyPr/>
        <a:lstStyle/>
        <a:p>
          <a:endParaRPr lang="it-IT"/>
        </a:p>
      </dgm:t>
    </dgm:pt>
    <dgm:pt modelId="{9D0C8925-0CFE-4FFE-9EAF-A2295E918B7D}" type="pres">
      <dgm:prSet presAssocID="{5BEE0728-2623-418A-9DB7-C4201467FEED}" presName="composite" presStyleCnt="0"/>
      <dgm:spPr/>
    </dgm:pt>
    <dgm:pt modelId="{0886FD9A-BA29-4426-B95B-9CA68C3A49BB}" type="pres">
      <dgm:prSet presAssocID="{5BEE0728-2623-418A-9DB7-C4201467FEED}" presName="bgChev" presStyleLbl="node1" presStyleIdx="0" presStyleCnt="3"/>
      <dgm:spPr/>
    </dgm:pt>
    <dgm:pt modelId="{70FAC648-6E79-4633-A403-5606EEAA0853}" type="pres">
      <dgm:prSet presAssocID="{5BEE0728-2623-418A-9DB7-C4201467FEED}" presName="txNode" presStyleLbl="fgAcc1" presStyleIdx="0" presStyleCnt="3">
        <dgm:presLayoutVars>
          <dgm:bulletEnabled val="1"/>
        </dgm:presLayoutVars>
      </dgm:prSet>
      <dgm:spPr/>
      <dgm:t>
        <a:bodyPr/>
        <a:lstStyle/>
        <a:p>
          <a:endParaRPr lang="it-IT"/>
        </a:p>
      </dgm:t>
    </dgm:pt>
    <dgm:pt modelId="{247A4B49-40DF-4102-B072-4111D6E8CF0B}" type="pres">
      <dgm:prSet presAssocID="{09ADB91C-F734-427E-B540-F016657A7928}" presName="compositeSpace" presStyleCnt="0"/>
      <dgm:spPr/>
    </dgm:pt>
    <dgm:pt modelId="{9AD9274A-8CB3-42B5-A5D3-059E9CA340B7}" type="pres">
      <dgm:prSet presAssocID="{E37C9449-DF99-4C3E-A954-32DCA6E39D36}" presName="composite" presStyleCnt="0"/>
      <dgm:spPr/>
    </dgm:pt>
    <dgm:pt modelId="{F732C221-DE21-4DA8-A814-B246E61EE67B}" type="pres">
      <dgm:prSet presAssocID="{E37C9449-DF99-4C3E-A954-32DCA6E39D36}" presName="bgChev" presStyleLbl="node1" presStyleIdx="1" presStyleCnt="3"/>
      <dgm:spPr/>
    </dgm:pt>
    <dgm:pt modelId="{ADDB4BE5-C68D-42F0-8C4D-146B181CE1BC}" type="pres">
      <dgm:prSet presAssocID="{E37C9449-DF99-4C3E-A954-32DCA6E39D36}" presName="txNode" presStyleLbl="fgAcc1" presStyleIdx="1" presStyleCnt="3">
        <dgm:presLayoutVars>
          <dgm:bulletEnabled val="1"/>
        </dgm:presLayoutVars>
      </dgm:prSet>
      <dgm:spPr/>
      <dgm:t>
        <a:bodyPr/>
        <a:lstStyle/>
        <a:p>
          <a:endParaRPr lang="it-IT"/>
        </a:p>
      </dgm:t>
    </dgm:pt>
    <dgm:pt modelId="{BD796751-7336-44EB-952D-03AC865A553E}" type="pres">
      <dgm:prSet presAssocID="{DA18353A-5A9F-44F5-AD08-C495A90F81D7}" presName="compositeSpace" presStyleCnt="0"/>
      <dgm:spPr/>
    </dgm:pt>
    <dgm:pt modelId="{CB2039D5-E94F-46C1-A6B4-6559E5B85AB3}" type="pres">
      <dgm:prSet presAssocID="{26BCDF98-F2FB-49FE-ABF3-5DE114D14E48}" presName="composite" presStyleCnt="0"/>
      <dgm:spPr/>
    </dgm:pt>
    <dgm:pt modelId="{F55AEEF9-B638-4962-B1CC-AD3F2DF9704A}" type="pres">
      <dgm:prSet presAssocID="{26BCDF98-F2FB-49FE-ABF3-5DE114D14E48}" presName="bgChev" presStyleLbl="node1" presStyleIdx="2" presStyleCnt="3"/>
      <dgm:spPr/>
    </dgm:pt>
    <dgm:pt modelId="{65DC5A99-4932-4D4B-8ACA-1DE2463444C6}" type="pres">
      <dgm:prSet presAssocID="{26BCDF98-F2FB-49FE-ABF3-5DE114D14E48}" presName="txNode" presStyleLbl="fgAcc1" presStyleIdx="2" presStyleCnt="3">
        <dgm:presLayoutVars>
          <dgm:bulletEnabled val="1"/>
        </dgm:presLayoutVars>
      </dgm:prSet>
      <dgm:spPr/>
      <dgm:t>
        <a:bodyPr/>
        <a:lstStyle/>
        <a:p>
          <a:endParaRPr lang="it-IT"/>
        </a:p>
      </dgm:t>
    </dgm:pt>
  </dgm:ptLst>
  <dgm:cxnLst>
    <dgm:cxn modelId="{56071B28-E7D5-4B60-878C-05DC495327A8}" type="presOf" srcId="{5BEE0728-2623-418A-9DB7-C4201467FEED}" destId="{70FAC648-6E79-4633-A403-5606EEAA0853}" srcOrd="0" destOrd="0" presId="urn:microsoft.com/office/officeart/2005/8/layout/chevronAccent+Icon"/>
    <dgm:cxn modelId="{EB4B2381-FEAD-46F9-927C-050DAEDE87A1}" type="presOf" srcId="{E37C9449-DF99-4C3E-A954-32DCA6E39D36}" destId="{ADDB4BE5-C68D-42F0-8C4D-146B181CE1BC}" srcOrd="0" destOrd="0" presId="urn:microsoft.com/office/officeart/2005/8/layout/chevronAccent+Icon"/>
    <dgm:cxn modelId="{152C5631-053F-46BC-BD94-0CF65B13234E}" srcId="{D200CCA3-E80F-4822-8F8B-723D7899C73A}" destId="{5BEE0728-2623-418A-9DB7-C4201467FEED}" srcOrd="0" destOrd="0" parTransId="{64D1C4F1-1B85-4319-912B-64FA6421A67C}" sibTransId="{09ADB91C-F734-427E-B540-F016657A7928}"/>
    <dgm:cxn modelId="{2F3FBDD1-2E38-4451-9FE1-F14B1171F7F5}" type="presOf" srcId="{26BCDF98-F2FB-49FE-ABF3-5DE114D14E48}" destId="{65DC5A99-4932-4D4B-8ACA-1DE2463444C6}" srcOrd="0" destOrd="0" presId="urn:microsoft.com/office/officeart/2005/8/layout/chevronAccent+Icon"/>
    <dgm:cxn modelId="{DE76487C-AD5C-48EF-BB6B-4B4A95D098C8}" type="presOf" srcId="{D200CCA3-E80F-4822-8F8B-723D7899C73A}" destId="{B622DEA8-DEE0-4A7C-AFB8-0EA9131FE15E}" srcOrd="0" destOrd="0" presId="urn:microsoft.com/office/officeart/2005/8/layout/chevronAccent+Icon"/>
    <dgm:cxn modelId="{C0A59B51-E8F6-4A4D-A098-F7C443B5F052}" srcId="{D200CCA3-E80F-4822-8F8B-723D7899C73A}" destId="{26BCDF98-F2FB-49FE-ABF3-5DE114D14E48}" srcOrd="2" destOrd="0" parTransId="{2353507C-387E-436F-8DD2-B659AB22725D}" sibTransId="{F090D7F6-BD8E-4708-9D5F-12BD982C48C0}"/>
    <dgm:cxn modelId="{0AA56AC9-16DA-45D0-959A-09F549BB76AD}" srcId="{D200CCA3-E80F-4822-8F8B-723D7899C73A}" destId="{E37C9449-DF99-4C3E-A954-32DCA6E39D36}" srcOrd="1" destOrd="0" parTransId="{9BBAB4B3-BD69-4C9A-AFE5-878A1916E4AE}" sibTransId="{DA18353A-5A9F-44F5-AD08-C495A90F81D7}"/>
    <dgm:cxn modelId="{9957F924-0CAB-41A8-9E81-E0427260181D}" type="presParOf" srcId="{B622DEA8-DEE0-4A7C-AFB8-0EA9131FE15E}" destId="{9D0C8925-0CFE-4FFE-9EAF-A2295E918B7D}" srcOrd="0" destOrd="0" presId="urn:microsoft.com/office/officeart/2005/8/layout/chevronAccent+Icon"/>
    <dgm:cxn modelId="{2D60ED07-494F-4663-8096-0F79FCF5AA24}" type="presParOf" srcId="{9D0C8925-0CFE-4FFE-9EAF-A2295E918B7D}" destId="{0886FD9A-BA29-4426-B95B-9CA68C3A49BB}" srcOrd="0" destOrd="0" presId="urn:microsoft.com/office/officeart/2005/8/layout/chevronAccent+Icon"/>
    <dgm:cxn modelId="{48A76EFB-7143-4798-8898-03239BBD04A3}" type="presParOf" srcId="{9D0C8925-0CFE-4FFE-9EAF-A2295E918B7D}" destId="{70FAC648-6E79-4633-A403-5606EEAA0853}" srcOrd="1" destOrd="0" presId="urn:microsoft.com/office/officeart/2005/8/layout/chevronAccent+Icon"/>
    <dgm:cxn modelId="{36675510-1E82-4FC1-AD71-6FD0BC76BEF1}" type="presParOf" srcId="{B622DEA8-DEE0-4A7C-AFB8-0EA9131FE15E}" destId="{247A4B49-40DF-4102-B072-4111D6E8CF0B}" srcOrd="1" destOrd="0" presId="urn:microsoft.com/office/officeart/2005/8/layout/chevronAccent+Icon"/>
    <dgm:cxn modelId="{528FBFB9-B99F-44F5-AEB3-D0DF1213B6F3}" type="presParOf" srcId="{B622DEA8-DEE0-4A7C-AFB8-0EA9131FE15E}" destId="{9AD9274A-8CB3-42B5-A5D3-059E9CA340B7}" srcOrd="2" destOrd="0" presId="urn:microsoft.com/office/officeart/2005/8/layout/chevronAccent+Icon"/>
    <dgm:cxn modelId="{91C7A46F-D7FB-4CC0-99D0-933D7E706A6B}" type="presParOf" srcId="{9AD9274A-8CB3-42B5-A5D3-059E9CA340B7}" destId="{F732C221-DE21-4DA8-A814-B246E61EE67B}" srcOrd="0" destOrd="0" presId="urn:microsoft.com/office/officeart/2005/8/layout/chevronAccent+Icon"/>
    <dgm:cxn modelId="{E8E61A49-FB1C-4230-8F08-023F8C191336}" type="presParOf" srcId="{9AD9274A-8CB3-42B5-A5D3-059E9CA340B7}" destId="{ADDB4BE5-C68D-42F0-8C4D-146B181CE1BC}" srcOrd="1" destOrd="0" presId="urn:microsoft.com/office/officeart/2005/8/layout/chevronAccent+Icon"/>
    <dgm:cxn modelId="{9F6E14DF-B9F3-40C9-BE3B-A6637F8C6713}" type="presParOf" srcId="{B622DEA8-DEE0-4A7C-AFB8-0EA9131FE15E}" destId="{BD796751-7336-44EB-952D-03AC865A553E}" srcOrd="3" destOrd="0" presId="urn:microsoft.com/office/officeart/2005/8/layout/chevronAccent+Icon"/>
    <dgm:cxn modelId="{5F3E466A-3646-46E7-A07F-DD531088DBE5}" type="presParOf" srcId="{B622DEA8-DEE0-4A7C-AFB8-0EA9131FE15E}" destId="{CB2039D5-E94F-46C1-A6B4-6559E5B85AB3}" srcOrd="4" destOrd="0" presId="urn:microsoft.com/office/officeart/2005/8/layout/chevronAccent+Icon"/>
    <dgm:cxn modelId="{8DA244C7-AAC1-47F8-9E64-ACB32F352B76}" type="presParOf" srcId="{CB2039D5-E94F-46C1-A6B4-6559E5B85AB3}" destId="{F55AEEF9-B638-4962-B1CC-AD3F2DF9704A}" srcOrd="0" destOrd="0" presId="urn:microsoft.com/office/officeart/2005/8/layout/chevronAccent+Icon"/>
    <dgm:cxn modelId="{87433C61-1AB3-4E70-84C1-D5FA2D1544DA}" type="presParOf" srcId="{CB2039D5-E94F-46C1-A6B4-6559E5B85AB3}" destId="{65DC5A99-4932-4D4B-8ACA-1DE2463444C6}" srcOrd="1" destOrd="0" presId="urn:microsoft.com/office/officeart/2005/8/layout/chevronAccent+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8AE212E-7A19-47C3-A0D4-15EAA0B80B71}" type="doc">
      <dgm:prSet loTypeId="urn:microsoft.com/office/officeart/2008/layout/CircularPictureCallout" loCatId="picture" qsTypeId="urn:microsoft.com/office/officeart/2005/8/quickstyle/simple1#12" qsCatId="simple" csTypeId="urn:microsoft.com/office/officeart/2005/8/colors/accent1_2#16" csCatId="accent1" phldr="1"/>
      <dgm:spPr/>
      <dgm:t>
        <a:bodyPr/>
        <a:lstStyle/>
        <a:p>
          <a:endParaRPr lang="it-IT"/>
        </a:p>
      </dgm:t>
    </dgm:pt>
    <dgm:pt modelId="{FB2C085C-2D3C-4445-A714-DB8B5E357BAB}">
      <dgm:prSet/>
      <dgm:spPr/>
      <dgm:t>
        <a:bodyPr/>
        <a:lstStyle/>
        <a:p>
          <a:pPr rtl="0"/>
          <a:r>
            <a:rPr lang="it-IT" dirty="0" smtClean="0">
              <a:solidFill>
                <a:schemeClr val="bg1"/>
              </a:solidFill>
            </a:rPr>
            <a:t>Agli assistiti che frequentano la scuola primaria e secondaria di I e II grado ed ottengono la promozione alla classe successiva (media di 7/10 per le scuole superiori, media di 8/10 per la scuola secondaria di I grado) viene erogato un contributo pari alle seguenti somme:</a:t>
          </a:r>
          <a:endParaRPr lang="it-IT" dirty="0">
            <a:solidFill>
              <a:schemeClr val="bg1"/>
            </a:solidFill>
          </a:endParaRPr>
        </a:p>
      </dgm:t>
    </dgm:pt>
    <dgm:pt modelId="{3D5A2259-4AEC-4F23-BEDB-4EE3016A7585}" type="parTrans" cxnId="{6747769F-6AE9-4DF2-AF1C-7C1DC1C617C3}">
      <dgm:prSet/>
      <dgm:spPr/>
      <dgm:t>
        <a:bodyPr/>
        <a:lstStyle/>
        <a:p>
          <a:endParaRPr lang="it-IT"/>
        </a:p>
      </dgm:t>
    </dgm:pt>
    <dgm:pt modelId="{5C860186-9F14-461F-8FFA-FAED0A0C5C60}" type="sibTrans" cxnId="{6747769F-6AE9-4DF2-AF1C-7C1DC1C617C3}">
      <dgm:prSet/>
      <dgm:spPr/>
      <dgm:t>
        <a:bodyPr/>
        <a:lstStyle/>
        <a:p>
          <a:endParaRPr lang="it-IT"/>
        </a:p>
      </dgm:t>
    </dgm:pt>
    <dgm:pt modelId="{4A6ECA15-7267-4FE6-863D-A5B1A09C5F98}">
      <dgm:prSet/>
      <dgm:spPr/>
      <dgm:t>
        <a:bodyPr/>
        <a:lstStyle/>
        <a:p>
          <a:pPr rtl="0"/>
          <a:r>
            <a:rPr lang="it-IT" dirty="0" smtClean="0"/>
            <a:t>scuole primarie: € 370,00</a:t>
          </a:r>
          <a:endParaRPr lang="it-IT" dirty="0"/>
        </a:p>
      </dgm:t>
    </dgm:pt>
    <dgm:pt modelId="{EF9B5050-D496-4A98-A876-5DEC820FB6AF}" type="parTrans" cxnId="{07360A2C-CC51-488B-8ABD-683C8E874068}">
      <dgm:prSet/>
      <dgm:spPr/>
      <dgm:t>
        <a:bodyPr/>
        <a:lstStyle/>
        <a:p>
          <a:endParaRPr lang="it-IT"/>
        </a:p>
      </dgm:t>
    </dgm:pt>
    <dgm:pt modelId="{1782391B-B3F1-408D-8190-8A0C8AEF6009}" type="sibTrans" cxnId="{07360A2C-CC51-488B-8ABD-683C8E874068}">
      <dgm:prSet/>
      <dgm:spPr>
        <a:blipFill>
          <a:blip xmlns:r="http://schemas.openxmlformats.org/officeDocument/2006/relationships" r:embed="rId1" cstate="email">
            <a:extLst/>
          </a:blip>
          <a:srcRect/>
          <a:stretch>
            <a:fillRect t="-9000" b="-9000"/>
          </a:stretch>
        </a:blipFill>
      </dgm:spPr>
      <dgm:t>
        <a:bodyPr/>
        <a:lstStyle/>
        <a:p>
          <a:endParaRPr lang="it-IT"/>
        </a:p>
      </dgm:t>
    </dgm:pt>
    <dgm:pt modelId="{3F6AB92A-2642-4E9E-B24F-0A98D0B4F81E}">
      <dgm:prSet/>
      <dgm:spPr/>
      <dgm:t>
        <a:bodyPr/>
        <a:lstStyle/>
        <a:p>
          <a:pPr rtl="0"/>
          <a:r>
            <a:rPr lang="it-IT" dirty="0" smtClean="0"/>
            <a:t>Scuole secondarie di I grado: € 670,00</a:t>
          </a:r>
          <a:endParaRPr lang="it-IT" dirty="0"/>
        </a:p>
      </dgm:t>
    </dgm:pt>
    <dgm:pt modelId="{D267AFFA-9B53-4C2E-BF0F-22A66F932307}" type="parTrans" cxnId="{9123ED59-E188-4D2A-B288-B4C98782A74D}">
      <dgm:prSet/>
      <dgm:spPr/>
      <dgm:t>
        <a:bodyPr/>
        <a:lstStyle/>
        <a:p>
          <a:endParaRPr lang="it-IT"/>
        </a:p>
      </dgm:t>
    </dgm:pt>
    <dgm:pt modelId="{35DEFD9C-1877-42B5-89B9-D0354FFC7F11}" type="sibTrans" cxnId="{9123ED59-E188-4D2A-B288-B4C98782A74D}">
      <dgm:prSet/>
      <dgm:spPr>
        <a:blipFill>
          <a:blip xmlns:r="http://schemas.openxmlformats.org/officeDocument/2006/relationships" r:embed="rId2" cstate="email">
            <a:extLst/>
          </a:blip>
          <a:srcRect/>
          <a:stretch>
            <a:fillRect t="-9000" b="-9000"/>
          </a:stretch>
        </a:blipFill>
      </dgm:spPr>
      <dgm:t>
        <a:bodyPr/>
        <a:lstStyle/>
        <a:p>
          <a:endParaRPr lang="it-IT"/>
        </a:p>
      </dgm:t>
    </dgm:pt>
    <dgm:pt modelId="{5DB53884-8EC1-4C79-B737-0C0C4F9E78BA}">
      <dgm:prSet/>
      <dgm:spPr/>
      <dgm:t>
        <a:bodyPr/>
        <a:lstStyle/>
        <a:p>
          <a:pPr rtl="0"/>
          <a:r>
            <a:rPr lang="it-IT" dirty="0" smtClean="0"/>
            <a:t>scuole secondarie di II grado: € 800,00</a:t>
          </a:r>
          <a:endParaRPr lang="it-IT" dirty="0"/>
        </a:p>
      </dgm:t>
    </dgm:pt>
    <dgm:pt modelId="{C93DC9B3-1BA3-4F56-8771-FDABCD4414B8}" type="parTrans" cxnId="{DED7D4C8-54ED-4250-A87F-7D1C33BB58AB}">
      <dgm:prSet/>
      <dgm:spPr/>
      <dgm:t>
        <a:bodyPr/>
        <a:lstStyle/>
        <a:p>
          <a:endParaRPr lang="it-IT"/>
        </a:p>
      </dgm:t>
    </dgm:pt>
    <dgm:pt modelId="{4ED70A9F-C359-4DF3-8E25-95E9CDB7D23E}" type="sibTrans" cxnId="{DED7D4C8-54ED-4250-A87F-7D1C33BB58AB}">
      <dgm:prSet/>
      <dgm:spPr>
        <a:blipFill>
          <a:blip xmlns:r="http://schemas.openxmlformats.org/officeDocument/2006/relationships" r:embed="rId3" cstate="email">
            <a:extLst/>
          </a:blip>
          <a:srcRect/>
          <a:stretch>
            <a:fillRect t="-9000" b="-9000"/>
          </a:stretch>
        </a:blipFill>
      </dgm:spPr>
      <dgm:t>
        <a:bodyPr/>
        <a:lstStyle/>
        <a:p>
          <a:endParaRPr lang="it-IT"/>
        </a:p>
      </dgm:t>
    </dgm:pt>
    <dgm:pt modelId="{AFF02E1D-718E-4CC8-A031-42AAD8D7E10B}" type="pres">
      <dgm:prSet presAssocID="{F8AE212E-7A19-47C3-A0D4-15EAA0B80B71}" presName="Name0" presStyleCnt="0">
        <dgm:presLayoutVars>
          <dgm:chMax val="7"/>
          <dgm:chPref val="7"/>
          <dgm:dir/>
        </dgm:presLayoutVars>
      </dgm:prSet>
      <dgm:spPr/>
      <dgm:t>
        <a:bodyPr/>
        <a:lstStyle/>
        <a:p>
          <a:endParaRPr lang="it-IT"/>
        </a:p>
      </dgm:t>
    </dgm:pt>
    <dgm:pt modelId="{B19A8D94-7F76-4584-A76F-EBFC9351C9F9}" type="pres">
      <dgm:prSet presAssocID="{F8AE212E-7A19-47C3-A0D4-15EAA0B80B71}" presName="Name1" presStyleCnt="0"/>
      <dgm:spPr/>
    </dgm:pt>
    <dgm:pt modelId="{FABF8990-0BD6-4172-AA5A-4154F0C6801A}" type="pres">
      <dgm:prSet presAssocID="{5C860186-9F14-461F-8FFA-FAED0A0C5C60}" presName="picture_1" presStyleCnt="0"/>
      <dgm:spPr/>
    </dgm:pt>
    <dgm:pt modelId="{7180D825-BDFE-421B-AED6-0CF52E7B7840}" type="pres">
      <dgm:prSet presAssocID="{5C860186-9F14-461F-8FFA-FAED0A0C5C60}" presName="pictureRepeatNode" presStyleLbl="alignImgPlace1" presStyleIdx="0" presStyleCnt="4"/>
      <dgm:spPr/>
      <dgm:t>
        <a:bodyPr/>
        <a:lstStyle/>
        <a:p>
          <a:endParaRPr lang="it-IT"/>
        </a:p>
      </dgm:t>
    </dgm:pt>
    <dgm:pt modelId="{12642BD2-2EC1-41A0-9141-862927359F02}" type="pres">
      <dgm:prSet presAssocID="{FB2C085C-2D3C-4445-A714-DB8B5E357BAB}" presName="text_1" presStyleLbl="node1" presStyleIdx="0" presStyleCnt="0" custScaleX="134371" custScaleY="219628" custLinFactNeighborX="2054" custLinFactNeighborY="-68588">
        <dgm:presLayoutVars>
          <dgm:bulletEnabled val="1"/>
        </dgm:presLayoutVars>
      </dgm:prSet>
      <dgm:spPr/>
      <dgm:t>
        <a:bodyPr/>
        <a:lstStyle/>
        <a:p>
          <a:endParaRPr lang="it-IT"/>
        </a:p>
      </dgm:t>
    </dgm:pt>
    <dgm:pt modelId="{BBD3DF7C-9B52-4934-9D20-BB9A7B52A175}" type="pres">
      <dgm:prSet presAssocID="{1782391B-B3F1-408D-8190-8A0C8AEF6009}" presName="picture_2" presStyleCnt="0"/>
      <dgm:spPr/>
    </dgm:pt>
    <dgm:pt modelId="{24256F14-A3A2-4E53-88A0-20E1C53ED399}" type="pres">
      <dgm:prSet presAssocID="{1782391B-B3F1-408D-8190-8A0C8AEF6009}" presName="pictureRepeatNode" presStyleLbl="alignImgPlace1" presStyleIdx="1" presStyleCnt="4"/>
      <dgm:spPr/>
      <dgm:t>
        <a:bodyPr/>
        <a:lstStyle/>
        <a:p>
          <a:endParaRPr lang="it-IT"/>
        </a:p>
      </dgm:t>
    </dgm:pt>
    <dgm:pt modelId="{9F19701C-EEC4-4B67-8D59-00F29316BC08}" type="pres">
      <dgm:prSet presAssocID="{4A6ECA15-7267-4FE6-863D-A5B1A09C5F98}" presName="line_2" presStyleLbl="parChTrans1D1" presStyleIdx="0" presStyleCnt="3"/>
      <dgm:spPr/>
    </dgm:pt>
    <dgm:pt modelId="{4ADC60EA-DEA6-4E00-BEAC-20EBC63A6181}" type="pres">
      <dgm:prSet presAssocID="{4A6ECA15-7267-4FE6-863D-A5B1A09C5F98}" presName="textparent_2" presStyleLbl="node1" presStyleIdx="0" presStyleCnt="0"/>
      <dgm:spPr/>
    </dgm:pt>
    <dgm:pt modelId="{754CADE3-E0A7-488C-AC96-D28A7C887407}" type="pres">
      <dgm:prSet presAssocID="{4A6ECA15-7267-4FE6-863D-A5B1A09C5F98}" presName="text_2" presStyleLbl="revTx" presStyleIdx="0" presStyleCnt="3">
        <dgm:presLayoutVars>
          <dgm:bulletEnabled val="1"/>
        </dgm:presLayoutVars>
      </dgm:prSet>
      <dgm:spPr/>
      <dgm:t>
        <a:bodyPr/>
        <a:lstStyle/>
        <a:p>
          <a:endParaRPr lang="it-IT"/>
        </a:p>
      </dgm:t>
    </dgm:pt>
    <dgm:pt modelId="{3D417B09-E369-4BFB-98C3-417EBCE4B407}" type="pres">
      <dgm:prSet presAssocID="{35DEFD9C-1877-42B5-89B9-D0354FFC7F11}" presName="picture_3" presStyleCnt="0"/>
      <dgm:spPr/>
    </dgm:pt>
    <dgm:pt modelId="{99378763-D880-4A33-AB6D-90477C8CD177}" type="pres">
      <dgm:prSet presAssocID="{35DEFD9C-1877-42B5-89B9-D0354FFC7F11}" presName="pictureRepeatNode" presStyleLbl="alignImgPlace1" presStyleIdx="2" presStyleCnt="4"/>
      <dgm:spPr/>
      <dgm:t>
        <a:bodyPr/>
        <a:lstStyle/>
        <a:p>
          <a:endParaRPr lang="it-IT"/>
        </a:p>
      </dgm:t>
    </dgm:pt>
    <dgm:pt modelId="{1CE0340B-8DBF-47F4-8D8D-32A1D6868051}" type="pres">
      <dgm:prSet presAssocID="{3F6AB92A-2642-4E9E-B24F-0A98D0B4F81E}" presName="line_3" presStyleLbl="parChTrans1D1" presStyleIdx="1" presStyleCnt="3"/>
      <dgm:spPr/>
    </dgm:pt>
    <dgm:pt modelId="{2E59AD55-EAC4-410F-AAE4-D6596296AB65}" type="pres">
      <dgm:prSet presAssocID="{3F6AB92A-2642-4E9E-B24F-0A98D0B4F81E}" presName="textparent_3" presStyleLbl="node1" presStyleIdx="0" presStyleCnt="0"/>
      <dgm:spPr/>
    </dgm:pt>
    <dgm:pt modelId="{4BAF7082-E6FF-42B3-8C73-C3FF58A1C77E}" type="pres">
      <dgm:prSet presAssocID="{3F6AB92A-2642-4E9E-B24F-0A98D0B4F81E}" presName="text_3" presStyleLbl="revTx" presStyleIdx="1" presStyleCnt="3" custScaleX="224884">
        <dgm:presLayoutVars>
          <dgm:bulletEnabled val="1"/>
        </dgm:presLayoutVars>
      </dgm:prSet>
      <dgm:spPr/>
      <dgm:t>
        <a:bodyPr/>
        <a:lstStyle/>
        <a:p>
          <a:endParaRPr lang="it-IT"/>
        </a:p>
      </dgm:t>
    </dgm:pt>
    <dgm:pt modelId="{826DF286-7EE5-4FF8-9701-34DF72880DDA}" type="pres">
      <dgm:prSet presAssocID="{4ED70A9F-C359-4DF3-8E25-95E9CDB7D23E}" presName="picture_4" presStyleCnt="0"/>
      <dgm:spPr/>
    </dgm:pt>
    <dgm:pt modelId="{C960DF01-6BAF-42E5-AD01-28F98028B172}" type="pres">
      <dgm:prSet presAssocID="{4ED70A9F-C359-4DF3-8E25-95E9CDB7D23E}" presName="pictureRepeatNode" presStyleLbl="alignImgPlace1" presStyleIdx="3" presStyleCnt="4"/>
      <dgm:spPr/>
      <dgm:t>
        <a:bodyPr/>
        <a:lstStyle/>
        <a:p>
          <a:endParaRPr lang="it-IT"/>
        </a:p>
      </dgm:t>
    </dgm:pt>
    <dgm:pt modelId="{E7094E30-E31B-4EA5-89E9-C49FCA2E0423}" type="pres">
      <dgm:prSet presAssocID="{5DB53884-8EC1-4C79-B737-0C0C4F9E78BA}" presName="line_4" presStyleLbl="parChTrans1D1" presStyleIdx="2" presStyleCnt="3"/>
      <dgm:spPr/>
    </dgm:pt>
    <dgm:pt modelId="{EF45F1E5-F355-4025-B543-0A529DE198AA}" type="pres">
      <dgm:prSet presAssocID="{5DB53884-8EC1-4C79-B737-0C0C4F9E78BA}" presName="textparent_4" presStyleLbl="node1" presStyleIdx="0" presStyleCnt="0"/>
      <dgm:spPr/>
    </dgm:pt>
    <dgm:pt modelId="{45525959-4E7A-4829-97BA-567BC48F2BBE}" type="pres">
      <dgm:prSet presAssocID="{5DB53884-8EC1-4C79-B737-0C0C4F9E78BA}" presName="text_4" presStyleLbl="revTx" presStyleIdx="2" presStyleCnt="3">
        <dgm:presLayoutVars>
          <dgm:bulletEnabled val="1"/>
        </dgm:presLayoutVars>
      </dgm:prSet>
      <dgm:spPr/>
      <dgm:t>
        <a:bodyPr/>
        <a:lstStyle/>
        <a:p>
          <a:endParaRPr lang="it-IT"/>
        </a:p>
      </dgm:t>
    </dgm:pt>
  </dgm:ptLst>
  <dgm:cxnLst>
    <dgm:cxn modelId="{4E12A978-DC96-4348-864C-234580F3D85E}" type="presOf" srcId="{4ED70A9F-C359-4DF3-8E25-95E9CDB7D23E}" destId="{C960DF01-6BAF-42E5-AD01-28F98028B172}" srcOrd="0" destOrd="0" presId="urn:microsoft.com/office/officeart/2008/layout/CircularPictureCallout"/>
    <dgm:cxn modelId="{F2797187-E349-4E84-8820-D26A91E00AC8}" type="presOf" srcId="{F8AE212E-7A19-47C3-A0D4-15EAA0B80B71}" destId="{AFF02E1D-718E-4CC8-A031-42AAD8D7E10B}" srcOrd="0" destOrd="0" presId="urn:microsoft.com/office/officeart/2008/layout/CircularPictureCallout"/>
    <dgm:cxn modelId="{5B6DD1F4-3052-456C-A85C-91E6920D3C86}" type="presOf" srcId="{5DB53884-8EC1-4C79-B737-0C0C4F9E78BA}" destId="{45525959-4E7A-4829-97BA-567BC48F2BBE}" srcOrd="0" destOrd="0" presId="urn:microsoft.com/office/officeart/2008/layout/CircularPictureCallout"/>
    <dgm:cxn modelId="{BA27B673-8EB9-4DF8-9274-FEB28D9A2532}" type="presOf" srcId="{3F6AB92A-2642-4E9E-B24F-0A98D0B4F81E}" destId="{4BAF7082-E6FF-42B3-8C73-C3FF58A1C77E}" srcOrd="0" destOrd="0" presId="urn:microsoft.com/office/officeart/2008/layout/CircularPictureCallout"/>
    <dgm:cxn modelId="{07360A2C-CC51-488B-8ABD-683C8E874068}" srcId="{F8AE212E-7A19-47C3-A0D4-15EAA0B80B71}" destId="{4A6ECA15-7267-4FE6-863D-A5B1A09C5F98}" srcOrd="1" destOrd="0" parTransId="{EF9B5050-D496-4A98-A876-5DEC820FB6AF}" sibTransId="{1782391B-B3F1-408D-8190-8A0C8AEF6009}"/>
    <dgm:cxn modelId="{7E115A91-19F1-41F7-B4AC-3756AEC0B914}" type="presOf" srcId="{35DEFD9C-1877-42B5-89B9-D0354FFC7F11}" destId="{99378763-D880-4A33-AB6D-90477C8CD177}" srcOrd="0" destOrd="0" presId="urn:microsoft.com/office/officeart/2008/layout/CircularPictureCallout"/>
    <dgm:cxn modelId="{9123ED59-E188-4D2A-B288-B4C98782A74D}" srcId="{F8AE212E-7A19-47C3-A0D4-15EAA0B80B71}" destId="{3F6AB92A-2642-4E9E-B24F-0A98D0B4F81E}" srcOrd="2" destOrd="0" parTransId="{D267AFFA-9B53-4C2E-BF0F-22A66F932307}" sibTransId="{35DEFD9C-1877-42B5-89B9-D0354FFC7F11}"/>
    <dgm:cxn modelId="{4C21F21D-860A-4EFC-8A1A-35CE6C799B2C}" type="presOf" srcId="{FB2C085C-2D3C-4445-A714-DB8B5E357BAB}" destId="{12642BD2-2EC1-41A0-9141-862927359F02}" srcOrd="0" destOrd="0" presId="urn:microsoft.com/office/officeart/2008/layout/CircularPictureCallout"/>
    <dgm:cxn modelId="{B3A530C4-6506-4177-8B3E-F4999010AA4A}" type="presOf" srcId="{5C860186-9F14-461F-8FFA-FAED0A0C5C60}" destId="{7180D825-BDFE-421B-AED6-0CF52E7B7840}" srcOrd="0" destOrd="0" presId="urn:microsoft.com/office/officeart/2008/layout/CircularPictureCallout"/>
    <dgm:cxn modelId="{DED7D4C8-54ED-4250-A87F-7D1C33BB58AB}" srcId="{F8AE212E-7A19-47C3-A0D4-15EAA0B80B71}" destId="{5DB53884-8EC1-4C79-B737-0C0C4F9E78BA}" srcOrd="3" destOrd="0" parTransId="{C93DC9B3-1BA3-4F56-8771-FDABCD4414B8}" sibTransId="{4ED70A9F-C359-4DF3-8E25-95E9CDB7D23E}"/>
    <dgm:cxn modelId="{6747769F-6AE9-4DF2-AF1C-7C1DC1C617C3}" srcId="{F8AE212E-7A19-47C3-A0D4-15EAA0B80B71}" destId="{FB2C085C-2D3C-4445-A714-DB8B5E357BAB}" srcOrd="0" destOrd="0" parTransId="{3D5A2259-4AEC-4F23-BEDB-4EE3016A7585}" sibTransId="{5C860186-9F14-461F-8FFA-FAED0A0C5C60}"/>
    <dgm:cxn modelId="{D69C46E0-79D1-4A00-A0F9-AA6F38C4158C}" type="presOf" srcId="{4A6ECA15-7267-4FE6-863D-A5B1A09C5F98}" destId="{754CADE3-E0A7-488C-AC96-D28A7C887407}" srcOrd="0" destOrd="0" presId="urn:microsoft.com/office/officeart/2008/layout/CircularPictureCallout"/>
    <dgm:cxn modelId="{87A07DFC-C39C-4F33-9B3E-703BDB4D7E84}" type="presOf" srcId="{1782391B-B3F1-408D-8190-8A0C8AEF6009}" destId="{24256F14-A3A2-4E53-88A0-20E1C53ED399}" srcOrd="0" destOrd="0" presId="urn:microsoft.com/office/officeart/2008/layout/CircularPictureCallout"/>
    <dgm:cxn modelId="{41879186-E4F2-4110-95C4-D8B8DEC04498}" type="presParOf" srcId="{AFF02E1D-718E-4CC8-A031-42AAD8D7E10B}" destId="{B19A8D94-7F76-4584-A76F-EBFC9351C9F9}" srcOrd="0" destOrd="0" presId="urn:microsoft.com/office/officeart/2008/layout/CircularPictureCallout"/>
    <dgm:cxn modelId="{6D9C53A8-6815-4D0C-A65D-690C4F594F7B}" type="presParOf" srcId="{B19A8D94-7F76-4584-A76F-EBFC9351C9F9}" destId="{FABF8990-0BD6-4172-AA5A-4154F0C6801A}" srcOrd="0" destOrd="0" presId="urn:microsoft.com/office/officeart/2008/layout/CircularPictureCallout"/>
    <dgm:cxn modelId="{57AFBB3A-8BD8-4802-8233-4F2A35C48BDF}" type="presParOf" srcId="{FABF8990-0BD6-4172-AA5A-4154F0C6801A}" destId="{7180D825-BDFE-421B-AED6-0CF52E7B7840}" srcOrd="0" destOrd="0" presId="urn:microsoft.com/office/officeart/2008/layout/CircularPictureCallout"/>
    <dgm:cxn modelId="{9656E2AC-7140-4CFA-805C-629F60D915CB}" type="presParOf" srcId="{B19A8D94-7F76-4584-A76F-EBFC9351C9F9}" destId="{12642BD2-2EC1-41A0-9141-862927359F02}" srcOrd="1" destOrd="0" presId="urn:microsoft.com/office/officeart/2008/layout/CircularPictureCallout"/>
    <dgm:cxn modelId="{2CB72164-66FD-4226-9AAE-998D11D39359}" type="presParOf" srcId="{B19A8D94-7F76-4584-A76F-EBFC9351C9F9}" destId="{BBD3DF7C-9B52-4934-9D20-BB9A7B52A175}" srcOrd="2" destOrd="0" presId="urn:microsoft.com/office/officeart/2008/layout/CircularPictureCallout"/>
    <dgm:cxn modelId="{788A14EC-4BA8-45C2-9CDB-4DBE27672A40}" type="presParOf" srcId="{BBD3DF7C-9B52-4934-9D20-BB9A7B52A175}" destId="{24256F14-A3A2-4E53-88A0-20E1C53ED399}" srcOrd="0" destOrd="0" presId="urn:microsoft.com/office/officeart/2008/layout/CircularPictureCallout"/>
    <dgm:cxn modelId="{E69CFE8E-B1CC-4736-BC54-579BA25B513E}" type="presParOf" srcId="{B19A8D94-7F76-4584-A76F-EBFC9351C9F9}" destId="{9F19701C-EEC4-4B67-8D59-00F29316BC08}" srcOrd="3" destOrd="0" presId="urn:microsoft.com/office/officeart/2008/layout/CircularPictureCallout"/>
    <dgm:cxn modelId="{9D6B5724-126D-4E7F-B59D-CA6F622F041C}" type="presParOf" srcId="{B19A8D94-7F76-4584-A76F-EBFC9351C9F9}" destId="{4ADC60EA-DEA6-4E00-BEAC-20EBC63A6181}" srcOrd="4" destOrd="0" presId="urn:microsoft.com/office/officeart/2008/layout/CircularPictureCallout"/>
    <dgm:cxn modelId="{2EF0DD97-8856-488B-96EB-87AB81D74781}" type="presParOf" srcId="{4ADC60EA-DEA6-4E00-BEAC-20EBC63A6181}" destId="{754CADE3-E0A7-488C-AC96-D28A7C887407}" srcOrd="0" destOrd="0" presId="urn:microsoft.com/office/officeart/2008/layout/CircularPictureCallout"/>
    <dgm:cxn modelId="{78DFA87A-8FD3-4CDD-87D1-7514A3CF6B62}" type="presParOf" srcId="{B19A8D94-7F76-4584-A76F-EBFC9351C9F9}" destId="{3D417B09-E369-4BFB-98C3-417EBCE4B407}" srcOrd="5" destOrd="0" presId="urn:microsoft.com/office/officeart/2008/layout/CircularPictureCallout"/>
    <dgm:cxn modelId="{7F4E9338-4C87-430C-BA9D-0F183BCB4D53}" type="presParOf" srcId="{3D417B09-E369-4BFB-98C3-417EBCE4B407}" destId="{99378763-D880-4A33-AB6D-90477C8CD177}" srcOrd="0" destOrd="0" presId="urn:microsoft.com/office/officeart/2008/layout/CircularPictureCallout"/>
    <dgm:cxn modelId="{2E88C283-7307-406E-8D15-0D8FFE54B107}" type="presParOf" srcId="{B19A8D94-7F76-4584-A76F-EBFC9351C9F9}" destId="{1CE0340B-8DBF-47F4-8D8D-32A1D6868051}" srcOrd="6" destOrd="0" presId="urn:microsoft.com/office/officeart/2008/layout/CircularPictureCallout"/>
    <dgm:cxn modelId="{74863AC9-0871-4B0C-A42B-293E1A924F94}" type="presParOf" srcId="{B19A8D94-7F76-4584-A76F-EBFC9351C9F9}" destId="{2E59AD55-EAC4-410F-AAE4-D6596296AB65}" srcOrd="7" destOrd="0" presId="urn:microsoft.com/office/officeart/2008/layout/CircularPictureCallout"/>
    <dgm:cxn modelId="{309ADF96-B3BC-4BE6-9B58-A63EDB43C1DD}" type="presParOf" srcId="{2E59AD55-EAC4-410F-AAE4-D6596296AB65}" destId="{4BAF7082-E6FF-42B3-8C73-C3FF58A1C77E}" srcOrd="0" destOrd="0" presId="urn:microsoft.com/office/officeart/2008/layout/CircularPictureCallout"/>
    <dgm:cxn modelId="{F7D173F7-704B-4E4C-BE09-369CBEB9AFE1}" type="presParOf" srcId="{B19A8D94-7F76-4584-A76F-EBFC9351C9F9}" destId="{826DF286-7EE5-4FF8-9701-34DF72880DDA}" srcOrd="8" destOrd="0" presId="urn:microsoft.com/office/officeart/2008/layout/CircularPictureCallout"/>
    <dgm:cxn modelId="{353C509E-8FBA-4C9F-88EA-E568E88629F5}" type="presParOf" srcId="{826DF286-7EE5-4FF8-9701-34DF72880DDA}" destId="{C960DF01-6BAF-42E5-AD01-28F98028B172}" srcOrd="0" destOrd="0" presId="urn:microsoft.com/office/officeart/2008/layout/CircularPictureCallout"/>
    <dgm:cxn modelId="{9A4F3443-0F86-49A2-A507-8857C13D170D}" type="presParOf" srcId="{B19A8D94-7F76-4584-A76F-EBFC9351C9F9}" destId="{E7094E30-E31B-4EA5-89E9-C49FCA2E0423}" srcOrd="9" destOrd="0" presId="urn:microsoft.com/office/officeart/2008/layout/CircularPictureCallout"/>
    <dgm:cxn modelId="{AC9D0A9F-4715-4A19-9768-F3B3181585D5}" type="presParOf" srcId="{B19A8D94-7F76-4584-A76F-EBFC9351C9F9}" destId="{EF45F1E5-F355-4025-B543-0A529DE198AA}" srcOrd="10" destOrd="0" presId="urn:microsoft.com/office/officeart/2008/layout/CircularPictureCallout"/>
    <dgm:cxn modelId="{66F7A7C0-658C-42B0-A2D0-F4409BCB5996}" type="presParOf" srcId="{EF45F1E5-F355-4025-B543-0A529DE198AA}" destId="{45525959-4E7A-4829-97BA-567BC48F2BBE}"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4A1BE58-738F-4E6E-A68C-8BDF11AF17D0}" type="doc">
      <dgm:prSet loTypeId="urn:microsoft.com/office/officeart/2005/8/layout/venn1" loCatId="relationship" qsTypeId="urn:microsoft.com/office/officeart/2005/8/quickstyle/3d3" qsCatId="3D" csTypeId="urn:microsoft.com/office/officeart/2005/8/colors/accent1_2#17" csCatId="accent1" phldr="1"/>
      <dgm:spPr/>
      <dgm:t>
        <a:bodyPr/>
        <a:lstStyle/>
        <a:p>
          <a:endParaRPr lang="it-IT"/>
        </a:p>
      </dgm:t>
    </dgm:pt>
    <dgm:pt modelId="{2481C5B2-1A98-4026-953B-5D1199198CB5}">
      <dgm:prSet/>
      <dgm:spPr/>
      <dgm:t>
        <a:bodyPr/>
        <a:lstStyle/>
        <a:p>
          <a:pPr rtl="0"/>
          <a:r>
            <a:rPr lang="it-IT" dirty="0" smtClean="0"/>
            <a:t>Viene erogato a chi frequenta un corso universitario o post-diploma equivalente e dimostra di aver acquisito un progresso minimo negli studi di 3 esami o 30 crediti l’anno</a:t>
          </a:r>
          <a:endParaRPr lang="it-IT" dirty="0"/>
        </a:p>
      </dgm:t>
    </dgm:pt>
    <dgm:pt modelId="{12E72EE8-2EBE-45EC-96CF-0E796E8534D2}" type="parTrans" cxnId="{586845C0-5A67-4048-8C7A-AF0934E6167C}">
      <dgm:prSet/>
      <dgm:spPr/>
      <dgm:t>
        <a:bodyPr/>
        <a:lstStyle/>
        <a:p>
          <a:endParaRPr lang="it-IT"/>
        </a:p>
      </dgm:t>
    </dgm:pt>
    <dgm:pt modelId="{F233C0DC-BF0E-4D16-8A82-2804309EE536}" type="sibTrans" cxnId="{586845C0-5A67-4048-8C7A-AF0934E6167C}">
      <dgm:prSet/>
      <dgm:spPr/>
      <dgm:t>
        <a:bodyPr/>
        <a:lstStyle/>
        <a:p>
          <a:endParaRPr lang="it-IT"/>
        </a:p>
      </dgm:t>
    </dgm:pt>
    <dgm:pt modelId="{75AE59BB-007D-4A2E-9037-8DBE4AADF570}">
      <dgm:prSet/>
      <dgm:spPr/>
      <dgm:t>
        <a:bodyPr/>
        <a:lstStyle/>
        <a:p>
          <a:pPr rtl="0"/>
          <a:r>
            <a:rPr lang="it-IT" dirty="0" smtClean="0"/>
            <a:t>Integrazione </a:t>
          </a:r>
          <a:br>
            <a:rPr lang="it-IT" dirty="0" smtClean="0"/>
          </a:br>
          <a:r>
            <a:rPr lang="it-IT" dirty="0" smtClean="0"/>
            <a:t> per i fuori sede: € 2.000,00</a:t>
          </a:r>
          <a:endParaRPr lang="it-IT" dirty="0"/>
        </a:p>
      </dgm:t>
    </dgm:pt>
    <dgm:pt modelId="{9BE37DEF-54A3-471D-BEB3-407BBD60251B}" type="parTrans" cxnId="{93104287-61E2-410E-B8F7-C4A008CB639B}">
      <dgm:prSet/>
      <dgm:spPr/>
      <dgm:t>
        <a:bodyPr/>
        <a:lstStyle/>
        <a:p>
          <a:endParaRPr lang="it-IT"/>
        </a:p>
      </dgm:t>
    </dgm:pt>
    <dgm:pt modelId="{63BBB6FD-53CA-4F04-9EEC-8E5DF4FFA8CE}" type="sibTrans" cxnId="{93104287-61E2-410E-B8F7-C4A008CB639B}">
      <dgm:prSet/>
      <dgm:spPr/>
      <dgm:t>
        <a:bodyPr/>
        <a:lstStyle/>
        <a:p>
          <a:endParaRPr lang="it-IT"/>
        </a:p>
      </dgm:t>
    </dgm:pt>
    <dgm:pt modelId="{60D63DB1-77AD-40FE-AE5C-AE140CCCFE06}">
      <dgm:prSet/>
      <dgm:spPr/>
      <dgm:t>
        <a:bodyPr/>
        <a:lstStyle/>
        <a:p>
          <a:pPr rtl="0"/>
          <a:r>
            <a:rPr lang="it-IT" dirty="0" smtClean="0"/>
            <a:t>Importo del contributo: € 4.300,00</a:t>
          </a:r>
          <a:endParaRPr lang="it-IT" dirty="0"/>
        </a:p>
      </dgm:t>
    </dgm:pt>
    <dgm:pt modelId="{F2DC4575-8534-42DB-92B0-50ACF765B7F3}" type="parTrans" cxnId="{8C89331B-9B15-477A-974A-589338279E17}">
      <dgm:prSet/>
      <dgm:spPr/>
      <dgm:t>
        <a:bodyPr/>
        <a:lstStyle/>
        <a:p>
          <a:endParaRPr lang="it-IT"/>
        </a:p>
      </dgm:t>
    </dgm:pt>
    <dgm:pt modelId="{9488AF0B-8BB9-4E0D-B9BE-C89816C35960}" type="sibTrans" cxnId="{8C89331B-9B15-477A-974A-589338279E17}">
      <dgm:prSet/>
      <dgm:spPr/>
      <dgm:t>
        <a:bodyPr/>
        <a:lstStyle/>
        <a:p>
          <a:endParaRPr lang="it-IT"/>
        </a:p>
      </dgm:t>
    </dgm:pt>
    <dgm:pt modelId="{D93EA9EC-AB83-431A-B8B7-30CD689A3F4F}" type="pres">
      <dgm:prSet presAssocID="{F4A1BE58-738F-4E6E-A68C-8BDF11AF17D0}" presName="compositeShape" presStyleCnt="0">
        <dgm:presLayoutVars>
          <dgm:chMax val="7"/>
          <dgm:dir/>
          <dgm:resizeHandles val="exact"/>
        </dgm:presLayoutVars>
      </dgm:prSet>
      <dgm:spPr/>
      <dgm:t>
        <a:bodyPr/>
        <a:lstStyle/>
        <a:p>
          <a:endParaRPr lang="it-IT"/>
        </a:p>
      </dgm:t>
    </dgm:pt>
    <dgm:pt modelId="{82A638EB-914A-4B00-8CE7-C7EB27F740D0}" type="pres">
      <dgm:prSet presAssocID="{2481C5B2-1A98-4026-953B-5D1199198CB5}" presName="circ1" presStyleLbl="vennNode1" presStyleIdx="0" presStyleCnt="3"/>
      <dgm:spPr/>
      <dgm:t>
        <a:bodyPr/>
        <a:lstStyle/>
        <a:p>
          <a:endParaRPr lang="it-IT"/>
        </a:p>
      </dgm:t>
    </dgm:pt>
    <dgm:pt modelId="{E92961BC-4F7C-4E0B-BB99-0092CE014A1F}" type="pres">
      <dgm:prSet presAssocID="{2481C5B2-1A98-4026-953B-5D1199198CB5}" presName="circ1Tx" presStyleLbl="revTx" presStyleIdx="0" presStyleCnt="0">
        <dgm:presLayoutVars>
          <dgm:chMax val="0"/>
          <dgm:chPref val="0"/>
          <dgm:bulletEnabled val="1"/>
        </dgm:presLayoutVars>
      </dgm:prSet>
      <dgm:spPr/>
      <dgm:t>
        <a:bodyPr/>
        <a:lstStyle/>
        <a:p>
          <a:endParaRPr lang="it-IT"/>
        </a:p>
      </dgm:t>
    </dgm:pt>
    <dgm:pt modelId="{2E4DB9E1-1800-4C01-8AF3-15C46BF6161B}" type="pres">
      <dgm:prSet presAssocID="{75AE59BB-007D-4A2E-9037-8DBE4AADF570}" presName="circ2" presStyleLbl="vennNode1" presStyleIdx="1" presStyleCnt="3"/>
      <dgm:spPr/>
      <dgm:t>
        <a:bodyPr/>
        <a:lstStyle/>
        <a:p>
          <a:endParaRPr lang="it-IT"/>
        </a:p>
      </dgm:t>
    </dgm:pt>
    <dgm:pt modelId="{B8F0C2B1-7156-444E-AD58-783CFBCF1384}" type="pres">
      <dgm:prSet presAssocID="{75AE59BB-007D-4A2E-9037-8DBE4AADF570}" presName="circ2Tx" presStyleLbl="revTx" presStyleIdx="0" presStyleCnt="0">
        <dgm:presLayoutVars>
          <dgm:chMax val="0"/>
          <dgm:chPref val="0"/>
          <dgm:bulletEnabled val="1"/>
        </dgm:presLayoutVars>
      </dgm:prSet>
      <dgm:spPr/>
      <dgm:t>
        <a:bodyPr/>
        <a:lstStyle/>
        <a:p>
          <a:endParaRPr lang="it-IT"/>
        </a:p>
      </dgm:t>
    </dgm:pt>
    <dgm:pt modelId="{AEFF3967-7C8E-4F12-8D36-8E41D902ADD7}" type="pres">
      <dgm:prSet presAssocID="{60D63DB1-77AD-40FE-AE5C-AE140CCCFE06}" presName="circ3" presStyleLbl="vennNode1" presStyleIdx="2" presStyleCnt="3"/>
      <dgm:spPr/>
      <dgm:t>
        <a:bodyPr/>
        <a:lstStyle/>
        <a:p>
          <a:endParaRPr lang="it-IT"/>
        </a:p>
      </dgm:t>
    </dgm:pt>
    <dgm:pt modelId="{DCB0739F-F2CA-4ACE-B900-2C6C80A75636}" type="pres">
      <dgm:prSet presAssocID="{60D63DB1-77AD-40FE-AE5C-AE140CCCFE06}" presName="circ3Tx" presStyleLbl="revTx" presStyleIdx="0" presStyleCnt="0">
        <dgm:presLayoutVars>
          <dgm:chMax val="0"/>
          <dgm:chPref val="0"/>
          <dgm:bulletEnabled val="1"/>
        </dgm:presLayoutVars>
      </dgm:prSet>
      <dgm:spPr/>
      <dgm:t>
        <a:bodyPr/>
        <a:lstStyle/>
        <a:p>
          <a:endParaRPr lang="it-IT"/>
        </a:p>
      </dgm:t>
    </dgm:pt>
  </dgm:ptLst>
  <dgm:cxnLst>
    <dgm:cxn modelId="{586845C0-5A67-4048-8C7A-AF0934E6167C}" srcId="{F4A1BE58-738F-4E6E-A68C-8BDF11AF17D0}" destId="{2481C5B2-1A98-4026-953B-5D1199198CB5}" srcOrd="0" destOrd="0" parTransId="{12E72EE8-2EBE-45EC-96CF-0E796E8534D2}" sibTransId="{F233C0DC-BF0E-4D16-8A82-2804309EE536}"/>
    <dgm:cxn modelId="{473E2A38-68F0-4C16-8078-7E464C624BED}" type="presOf" srcId="{60D63DB1-77AD-40FE-AE5C-AE140CCCFE06}" destId="{DCB0739F-F2CA-4ACE-B900-2C6C80A75636}" srcOrd="1" destOrd="0" presId="urn:microsoft.com/office/officeart/2005/8/layout/venn1"/>
    <dgm:cxn modelId="{CFF4B2FF-91F9-4A9C-994C-FA2DF6F34436}" type="presOf" srcId="{F4A1BE58-738F-4E6E-A68C-8BDF11AF17D0}" destId="{D93EA9EC-AB83-431A-B8B7-30CD689A3F4F}" srcOrd="0" destOrd="0" presId="urn:microsoft.com/office/officeart/2005/8/layout/venn1"/>
    <dgm:cxn modelId="{93104287-61E2-410E-B8F7-C4A008CB639B}" srcId="{F4A1BE58-738F-4E6E-A68C-8BDF11AF17D0}" destId="{75AE59BB-007D-4A2E-9037-8DBE4AADF570}" srcOrd="1" destOrd="0" parTransId="{9BE37DEF-54A3-471D-BEB3-407BBD60251B}" sibTransId="{63BBB6FD-53CA-4F04-9EEC-8E5DF4FFA8CE}"/>
    <dgm:cxn modelId="{0D37B76A-6540-4848-A462-8D7DF6D49B56}" type="presOf" srcId="{2481C5B2-1A98-4026-953B-5D1199198CB5}" destId="{E92961BC-4F7C-4E0B-BB99-0092CE014A1F}" srcOrd="1" destOrd="0" presId="urn:microsoft.com/office/officeart/2005/8/layout/venn1"/>
    <dgm:cxn modelId="{350737DD-DE5B-4D21-8395-C71B87E13D3F}" type="presOf" srcId="{2481C5B2-1A98-4026-953B-5D1199198CB5}" destId="{82A638EB-914A-4B00-8CE7-C7EB27F740D0}" srcOrd="0" destOrd="0" presId="urn:microsoft.com/office/officeart/2005/8/layout/venn1"/>
    <dgm:cxn modelId="{B17B559A-E489-41BD-B08D-3C7066E0080D}" type="presOf" srcId="{75AE59BB-007D-4A2E-9037-8DBE4AADF570}" destId="{2E4DB9E1-1800-4C01-8AF3-15C46BF6161B}" srcOrd="0" destOrd="0" presId="urn:microsoft.com/office/officeart/2005/8/layout/venn1"/>
    <dgm:cxn modelId="{8C89331B-9B15-477A-974A-589338279E17}" srcId="{F4A1BE58-738F-4E6E-A68C-8BDF11AF17D0}" destId="{60D63DB1-77AD-40FE-AE5C-AE140CCCFE06}" srcOrd="2" destOrd="0" parTransId="{F2DC4575-8534-42DB-92B0-50ACF765B7F3}" sibTransId="{9488AF0B-8BB9-4E0D-B9BE-C89816C35960}"/>
    <dgm:cxn modelId="{287330F2-9425-4B12-9D14-9F37EA662417}" type="presOf" srcId="{75AE59BB-007D-4A2E-9037-8DBE4AADF570}" destId="{B8F0C2B1-7156-444E-AD58-783CFBCF1384}" srcOrd="1" destOrd="0" presId="urn:microsoft.com/office/officeart/2005/8/layout/venn1"/>
    <dgm:cxn modelId="{2EC94ED3-C075-4C63-A42F-7BCACE181280}" type="presOf" srcId="{60D63DB1-77AD-40FE-AE5C-AE140CCCFE06}" destId="{AEFF3967-7C8E-4F12-8D36-8E41D902ADD7}" srcOrd="0" destOrd="0" presId="urn:microsoft.com/office/officeart/2005/8/layout/venn1"/>
    <dgm:cxn modelId="{F32380FE-7156-475F-8779-7B860627B96A}" type="presParOf" srcId="{D93EA9EC-AB83-431A-B8B7-30CD689A3F4F}" destId="{82A638EB-914A-4B00-8CE7-C7EB27F740D0}" srcOrd="0" destOrd="0" presId="urn:microsoft.com/office/officeart/2005/8/layout/venn1"/>
    <dgm:cxn modelId="{7B95FAFA-6760-41C9-B95C-1BBFD9981B37}" type="presParOf" srcId="{D93EA9EC-AB83-431A-B8B7-30CD689A3F4F}" destId="{E92961BC-4F7C-4E0B-BB99-0092CE014A1F}" srcOrd="1" destOrd="0" presId="urn:microsoft.com/office/officeart/2005/8/layout/venn1"/>
    <dgm:cxn modelId="{01AAD9FF-3347-4281-9854-AC68C2DC78D8}" type="presParOf" srcId="{D93EA9EC-AB83-431A-B8B7-30CD689A3F4F}" destId="{2E4DB9E1-1800-4C01-8AF3-15C46BF6161B}" srcOrd="2" destOrd="0" presId="urn:microsoft.com/office/officeart/2005/8/layout/venn1"/>
    <dgm:cxn modelId="{75B2B041-576B-4CBB-AC10-5D6E5FAD7D0B}" type="presParOf" srcId="{D93EA9EC-AB83-431A-B8B7-30CD689A3F4F}" destId="{B8F0C2B1-7156-444E-AD58-783CFBCF1384}" srcOrd="3" destOrd="0" presId="urn:microsoft.com/office/officeart/2005/8/layout/venn1"/>
    <dgm:cxn modelId="{75473FDD-6F3E-4221-9D72-58DD5B727AA9}" type="presParOf" srcId="{D93EA9EC-AB83-431A-B8B7-30CD689A3F4F}" destId="{AEFF3967-7C8E-4F12-8D36-8E41D902ADD7}" srcOrd="4" destOrd="0" presId="urn:microsoft.com/office/officeart/2005/8/layout/venn1"/>
    <dgm:cxn modelId="{0DB6CDCF-C2D3-48B5-9D6E-9EDA74F00509}" type="presParOf" srcId="{D93EA9EC-AB83-431A-B8B7-30CD689A3F4F}" destId="{DCB0739F-F2CA-4ACE-B900-2C6C80A7563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5CBC3C0-863B-4D05-8512-21AD901ED5CE}" type="doc">
      <dgm:prSet loTypeId="urn:microsoft.com/office/officeart/2005/8/layout/pyramid2" loCatId="pyramid" qsTypeId="urn:microsoft.com/office/officeart/2005/8/quickstyle/3d2" qsCatId="3D" csTypeId="urn:microsoft.com/office/officeart/2005/8/colors/accent1_2#18" csCatId="accent1" phldr="1"/>
      <dgm:spPr/>
      <dgm:t>
        <a:bodyPr/>
        <a:lstStyle/>
        <a:p>
          <a:endParaRPr lang="it-IT"/>
        </a:p>
      </dgm:t>
    </dgm:pt>
    <dgm:pt modelId="{C2EF74B0-1EE8-4E05-A52E-1C6180FFD270}">
      <dgm:prSet/>
      <dgm:spPr/>
      <dgm:t>
        <a:bodyPr/>
        <a:lstStyle/>
        <a:p>
          <a:pPr rtl="0"/>
          <a:r>
            <a:rPr lang="it-IT" dirty="0" smtClean="0"/>
            <a:t>Viene erogato a chi frequenta un corso universitario o post-diploma equivalente e completa tutti gli esami previsti dal piano di studi per l’anno in corso entro le normali sessioni, con la media minima di 24/30 purché non si iscriva come ripetente o fuori corso</a:t>
          </a:r>
          <a:endParaRPr lang="it-IT" dirty="0"/>
        </a:p>
      </dgm:t>
    </dgm:pt>
    <dgm:pt modelId="{8AC425DB-9EFD-46AF-847C-ABE29973654A}" type="parTrans" cxnId="{C017B1AE-59FC-40AB-B6F4-24E6785481CF}">
      <dgm:prSet/>
      <dgm:spPr/>
      <dgm:t>
        <a:bodyPr/>
        <a:lstStyle/>
        <a:p>
          <a:endParaRPr lang="it-IT"/>
        </a:p>
      </dgm:t>
    </dgm:pt>
    <dgm:pt modelId="{1365352F-9156-40B1-AB5B-56A7B5036E26}" type="sibTrans" cxnId="{C017B1AE-59FC-40AB-B6F4-24E6785481CF}">
      <dgm:prSet/>
      <dgm:spPr/>
      <dgm:t>
        <a:bodyPr/>
        <a:lstStyle/>
        <a:p>
          <a:endParaRPr lang="it-IT"/>
        </a:p>
      </dgm:t>
    </dgm:pt>
    <dgm:pt modelId="{4FBBFACD-8E41-4CD9-B77F-2FCC2FCD032F}">
      <dgm:prSet/>
      <dgm:spPr/>
      <dgm:t>
        <a:bodyPr/>
        <a:lstStyle/>
        <a:p>
          <a:pPr rtl="0"/>
          <a:r>
            <a:rPr lang="it-IT" dirty="0" smtClean="0"/>
            <a:t>Importo del contributo: € 800,00 (riservato agli studenti universitari ospiti delle strutture ONAOSI e/o agli assistiti a domicilio figli di Sanitari contribuenti trentennali viventi)</a:t>
          </a:r>
          <a:endParaRPr lang="it-IT" dirty="0"/>
        </a:p>
      </dgm:t>
    </dgm:pt>
    <dgm:pt modelId="{A08C42D4-52BB-45BE-A959-A3BFC477936C}" type="parTrans" cxnId="{4DD2A8A8-6588-4DD8-9CB8-FFF44456C355}">
      <dgm:prSet/>
      <dgm:spPr/>
      <dgm:t>
        <a:bodyPr/>
        <a:lstStyle/>
        <a:p>
          <a:endParaRPr lang="it-IT"/>
        </a:p>
      </dgm:t>
    </dgm:pt>
    <dgm:pt modelId="{EDB93C19-321D-4376-9F1B-D65074A44653}" type="sibTrans" cxnId="{4DD2A8A8-6588-4DD8-9CB8-FFF44456C355}">
      <dgm:prSet/>
      <dgm:spPr/>
      <dgm:t>
        <a:bodyPr/>
        <a:lstStyle/>
        <a:p>
          <a:endParaRPr lang="it-IT"/>
        </a:p>
      </dgm:t>
    </dgm:pt>
    <dgm:pt modelId="{D265A763-367B-4CC4-8351-E59ED83889E5}">
      <dgm:prSet/>
      <dgm:spPr/>
      <dgm:t>
        <a:bodyPr/>
        <a:lstStyle/>
        <a:p>
          <a:pPr rtl="0"/>
          <a:r>
            <a:rPr lang="it-IT" dirty="0" smtClean="0"/>
            <a:t>Importo del contributo: € 1.800,00 (riservato agli universitari assistiti a domicilio in quanto orfani di Sanitario contribuente o in quanto figli di Sanitario contribuente inabile)</a:t>
          </a:r>
          <a:endParaRPr lang="it-IT" dirty="0"/>
        </a:p>
      </dgm:t>
    </dgm:pt>
    <dgm:pt modelId="{69C02726-A0B7-4B5A-A39C-8571149EA41E}" type="parTrans" cxnId="{4FA527D7-80A8-4261-B204-1E5CAF0BB0CE}">
      <dgm:prSet/>
      <dgm:spPr/>
      <dgm:t>
        <a:bodyPr/>
        <a:lstStyle/>
        <a:p>
          <a:endParaRPr lang="it-IT"/>
        </a:p>
      </dgm:t>
    </dgm:pt>
    <dgm:pt modelId="{A9A6AA64-BC3C-4F9C-B7B1-A4F5E5E13295}" type="sibTrans" cxnId="{4FA527D7-80A8-4261-B204-1E5CAF0BB0CE}">
      <dgm:prSet/>
      <dgm:spPr/>
      <dgm:t>
        <a:bodyPr/>
        <a:lstStyle/>
        <a:p>
          <a:endParaRPr lang="it-IT"/>
        </a:p>
      </dgm:t>
    </dgm:pt>
    <dgm:pt modelId="{9A944363-E9CB-4182-9468-FFE96721E207}" type="pres">
      <dgm:prSet presAssocID="{25CBC3C0-863B-4D05-8512-21AD901ED5CE}" presName="compositeShape" presStyleCnt="0">
        <dgm:presLayoutVars>
          <dgm:dir/>
          <dgm:resizeHandles/>
        </dgm:presLayoutVars>
      </dgm:prSet>
      <dgm:spPr/>
      <dgm:t>
        <a:bodyPr/>
        <a:lstStyle/>
        <a:p>
          <a:endParaRPr lang="it-IT"/>
        </a:p>
      </dgm:t>
    </dgm:pt>
    <dgm:pt modelId="{FC83A3B0-AC43-486E-8930-9D38A0F6EDBA}" type="pres">
      <dgm:prSet presAssocID="{25CBC3C0-863B-4D05-8512-21AD901ED5CE}" presName="pyramid" presStyleLbl="node1" presStyleIdx="0" presStyleCnt="1"/>
      <dgm:spPr/>
    </dgm:pt>
    <dgm:pt modelId="{FFE5B345-1398-4324-B450-5C3F03E33006}" type="pres">
      <dgm:prSet presAssocID="{25CBC3C0-863B-4D05-8512-21AD901ED5CE}" presName="theList" presStyleCnt="0"/>
      <dgm:spPr/>
    </dgm:pt>
    <dgm:pt modelId="{889C4A2F-449A-477C-B7B6-6D63EA0F4A70}" type="pres">
      <dgm:prSet presAssocID="{C2EF74B0-1EE8-4E05-A52E-1C6180FFD270}" presName="aNode" presStyleLbl="fgAcc1" presStyleIdx="0" presStyleCnt="3">
        <dgm:presLayoutVars>
          <dgm:bulletEnabled val="1"/>
        </dgm:presLayoutVars>
      </dgm:prSet>
      <dgm:spPr/>
      <dgm:t>
        <a:bodyPr/>
        <a:lstStyle/>
        <a:p>
          <a:endParaRPr lang="it-IT"/>
        </a:p>
      </dgm:t>
    </dgm:pt>
    <dgm:pt modelId="{FD305F52-92C8-48D6-8AB9-52068334339F}" type="pres">
      <dgm:prSet presAssocID="{C2EF74B0-1EE8-4E05-A52E-1C6180FFD270}" presName="aSpace" presStyleCnt="0"/>
      <dgm:spPr/>
    </dgm:pt>
    <dgm:pt modelId="{DAF5297A-575A-427A-AACA-153088F625BA}" type="pres">
      <dgm:prSet presAssocID="{4FBBFACD-8E41-4CD9-B77F-2FCC2FCD032F}" presName="aNode" presStyleLbl="fgAcc1" presStyleIdx="1" presStyleCnt="3">
        <dgm:presLayoutVars>
          <dgm:bulletEnabled val="1"/>
        </dgm:presLayoutVars>
      </dgm:prSet>
      <dgm:spPr/>
      <dgm:t>
        <a:bodyPr/>
        <a:lstStyle/>
        <a:p>
          <a:endParaRPr lang="it-IT"/>
        </a:p>
      </dgm:t>
    </dgm:pt>
    <dgm:pt modelId="{E0FB33CE-B32A-403E-8C63-9E57A31E3A7B}" type="pres">
      <dgm:prSet presAssocID="{4FBBFACD-8E41-4CD9-B77F-2FCC2FCD032F}" presName="aSpace" presStyleCnt="0"/>
      <dgm:spPr/>
    </dgm:pt>
    <dgm:pt modelId="{3414DFE7-A44E-418A-8634-B9277A384540}" type="pres">
      <dgm:prSet presAssocID="{D265A763-367B-4CC4-8351-E59ED83889E5}" presName="aNode" presStyleLbl="fgAcc1" presStyleIdx="2" presStyleCnt="3">
        <dgm:presLayoutVars>
          <dgm:bulletEnabled val="1"/>
        </dgm:presLayoutVars>
      </dgm:prSet>
      <dgm:spPr/>
      <dgm:t>
        <a:bodyPr/>
        <a:lstStyle/>
        <a:p>
          <a:endParaRPr lang="it-IT"/>
        </a:p>
      </dgm:t>
    </dgm:pt>
    <dgm:pt modelId="{CDE39444-3610-4CCB-8ADA-E851C1941E5A}" type="pres">
      <dgm:prSet presAssocID="{D265A763-367B-4CC4-8351-E59ED83889E5}" presName="aSpace" presStyleCnt="0"/>
      <dgm:spPr/>
    </dgm:pt>
  </dgm:ptLst>
  <dgm:cxnLst>
    <dgm:cxn modelId="{4EF9E975-3878-4C68-80BD-EFF4723A03AE}" type="presOf" srcId="{25CBC3C0-863B-4D05-8512-21AD901ED5CE}" destId="{9A944363-E9CB-4182-9468-FFE96721E207}" srcOrd="0" destOrd="0" presId="urn:microsoft.com/office/officeart/2005/8/layout/pyramid2"/>
    <dgm:cxn modelId="{D408EA4A-5613-4CDE-8CF0-BF1051A3032D}" type="presOf" srcId="{D265A763-367B-4CC4-8351-E59ED83889E5}" destId="{3414DFE7-A44E-418A-8634-B9277A384540}" srcOrd="0" destOrd="0" presId="urn:microsoft.com/office/officeart/2005/8/layout/pyramid2"/>
    <dgm:cxn modelId="{4FA527D7-80A8-4261-B204-1E5CAF0BB0CE}" srcId="{25CBC3C0-863B-4D05-8512-21AD901ED5CE}" destId="{D265A763-367B-4CC4-8351-E59ED83889E5}" srcOrd="2" destOrd="0" parTransId="{69C02726-A0B7-4B5A-A39C-8571149EA41E}" sibTransId="{A9A6AA64-BC3C-4F9C-B7B1-A4F5E5E13295}"/>
    <dgm:cxn modelId="{C017B1AE-59FC-40AB-B6F4-24E6785481CF}" srcId="{25CBC3C0-863B-4D05-8512-21AD901ED5CE}" destId="{C2EF74B0-1EE8-4E05-A52E-1C6180FFD270}" srcOrd="0" destOrd="0" parTransId="{8AC425DB-9EFD-46AF-847C-ABE29973654A}" sibTransId="{1365352F-9156-40B1-AB5B-56A7B5036E26}"/>
    <dgm:cxn modelId="{11830FA6-B79D-4455-98DE-0C4299C3ABFD}" type="presOf" srcId="{4FBBFACD-8E41-4CD9-B77F-2FCC2FCD032F}" destId="{DAF5297A-575A-427A-AACA-153088F625BA}" srcOrd="0" destOrd="0" presId="urn:microsoft.com/office/officeart/2005/8/layout/pyramid2"/>
    <dgm:cxn modelId="{B53F2D81-5E68-401C-8461-84BA9794F886}" type="presOf" srcId="{C2EF74B0-1EE8-4E05-A52E-1C6180FFD270}" destId="{889C4A2F-449A-477C-B7B6-6D63EA0F4A70}" srcOrd="0" destOrd="0" presId="urn:microsoft.com/office/officeart/2005/8/layout/pyramid2"/>
    <dgm:cxn modelId="{4DD2A8A8-6588-4DD8-9CB8-FFF44456C355}" srcId="{25CBC3C0-863B-4D05-8512-21AD901ED5CE}" destId="{4FBBFACD-8E41-4CD9-B77F-2FCC2FCD032F}" srcOrd="1" destOrd="0" parTransId="{A08C42D4-52BB-45BE-A959-A3BFC477936C}" sibTransId="{EDB93C19-321D-4376-9F1B-D65074A44653}"/>
    <dgm:cxn modelId="{2E8166A2-4C0C-49C6-9BC9-EADF8E4C9C59}" type="presParOf" srcId="{9A944363-E9CB-4182-9468-FFE96721E207}" destId="{FC83A3B0-AC43-486E-8930-9D38A0F6EDBA}" srcOrd="0" destOrd="0" presId="urn:microsoft.com/office/officeart/2005/8/layout/pyramid2"/>
    <dgm:cxn modelId="{8CF8945D-99A7-4EE2-9030-4A52A4FA4DC8}" type="presParOf" srcId="{9A944363-E9CB-4182-9468-FFE96721E207}" destId="{FFE5B345-1398-4324-B450-5C3F03E33006}" srcOrd="1" destOrd="0" presId="urn:microsoft.com/office/officeart/2005/8/layout/pyramid2"/>
    <dgm:cxn modelId="{6BFEB4F2-F7A3-4F1B-80A2-EC81ADC4AE76}" type="presParOf" srcId="{FFE5B345-1398-4324-B450-5C3F03E33006}" destId="{889C4A2F-449A-477C-B7B6-6D63EA0F4A70}" srcOrd="0" destOrd="0" presId="urn:microsoft.com/office/officeart/2005/8/layout/pyramid2"/>
    <dgm:cxn modelId="{BF73E7C4-6D15-463E-A128-A80FA45AD4A9}" type="presParOf" srcId="{FFE5B345-1398-4324-B450-5C3F03E33006}" destId="{FD305F52-92C8-48D6-8AB9-52068334339F}" srcOrd="1" destOrd="0" presId="urn:microsoft.com/office/officeart/2005/8/layout/pyramid2"/>
    <dgm:cxn modelId="{E13FFE87-D937-4FDB-B07B-C3E97000070C}" type="presParOf" srcId="{FFE5B345-1398-4324-B450-5C3F03E33006}" destId="{DAF5297A-575A-427A-AACA-153088F625BA}" srcOrd="2" destOrd="0" presId="urn:microsoft.com/office/officeart/2005/8/layout/pyramid2"/>
    <dgm:cxn modelId="{2B64347C-DC18-4B85-B158-FD4CBD2CB3AE}" type="presParOf" srcId="{FFE5B345-1398-4324-B450-5C3F03E33006}" destId="{E0FB33CE-B32A-403E-8C63-9E57A31E3A7B}" srcOrd="3" destOrd="0" presId="urn:microsoft.com/office/officeart/2005/8/layout/pyramid2"/>
    <dgm:cxn modelId="{4E6B736A-F0B6-408E-B194-E66FD2B93251}" type="presParOf" srcId="{FFE5B345-1398-4324-B450-5C3F03E33006}" destId="{3414DFE7-A44E-418A-8634-B9277A384540}" srcOrd="4" destOrd="0" presId="urn:microsoft.com/office/officeart/2005/8/layout/pyramid2"/>
    <dgm:cxn modelId="{CF705D15-4297-480B-A942-F1DFEE3DA750}" type="presParOf" srcId="{FFE5B345-1398-4324-B450-5C3F03E33006}" destId="{CDE39444-3610-4CCB-8ADA-E851C1941E5A}"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C6D69FF-C0DC-4D49-9672-3BA67D4BFA1C}" type="doc">
      <dgm:prSet loTypeId="urn:microsoft.com/office/officeart/2005/8/layout/radial2" loCatId="relationship" qsTypeId="urn:microsoft.com/office/officeart/2005/8/quickstyle/3d7" qsCatId="3D" csTypeId="urn:microsoft.com/office/officeart/2005/8/colors/accent1_2#19" csCatId="accent1" phldr="1"/>
      <dgm:spPr/>
      <dgm:t>
        <a:bodyPr/>
        <a:lstStyle/>
        <a:p>
          <a:endParaRPr lang="it-IT"/>
        </a:p>
      </dgm:t>
    </dgm:pt>
    <dgm:pt modelId="{2B685149-EE30-4F3A-88C8-4137CD1F5F6E}">
      <dgm:prSet/>
      <dgm:spPr/>
      <dgm:t>
        <a:bodyPr/>
        <a:lstStyle/>
        <a:p>
          <a:pPr rtl="0"/>
          <a:r>
            <a:rPr lang="it-IT" dirty="0" smtClean="0"/>
            <a:t>Viene erogato a chi consegue la laurea in corso con la votazione di almeno 100/110</a:t>
          </a:r>
          <a:endParaRPr lang="it-IT" dirty="0"/>
        </a:p>
      </dgm:t>
    </dgm:pt>
    <dgm:pt modelId="{A36A5D82-44E3-46CF-B164-663F6E73B207}" type="parTrans" cxnId="{035EA773-7CD6-4AC2-96A8-BC36ACDF1CC6}">
      <dgm:prSet/>
      <dgm:spPr/>
      <dgm:t>
        <a:bodyPr/>
        <a:lstStyle/>
        <a:p>
          <a:endParaRPr lang="it-IT"/>
        </a:p>
      </dgm:t>
    </dgm:pt>
    <dgm:pt modelId="{69279932-1ED0-44CC-AF96-2EB38AFAB0D8}" type="sibTrans" cxnId="{035EA773-7CD6-4AC2-96A8-BC36ACDF1CC6}">
      <dgm:prSet/>
      <dgm:spPr/>
      <dgm:t>
        <a:bodyPr/>
        <a:lstStyle/>
        <a:p>
          <a:endParaRPr lang="it-IT"/>
        </a:p>
      </dgm:t>
    </dgm:pt>
    <dgm:pt modelId="{C2628685-0083-4B88-B261-3F61362F84DD}">
      <dgm:prSet/>
      <dgm:spPr/>
      <dgm:t>
        <a:bodyPr/>
        <a:lstStyle/>
        <a:p>
          <a:pPr rtl="0"/>
          <a:r>
            <a:rPr lang="it-IT" dirty="0" smtClean="0"/>
            <a:t>Importo del contributo: € 1.000,00 per le lauree triennali e magistrali biennali; € 2.000,00 per le lauree magistrali a ciclo unico</a:t>
          </a:r>
          <a:endParaRPr lang="it-IT" dirty="0"/>
        </a:p>
      </dgm:t>
    </dgm:pt>
    <dgm:pt modelId="{51A4E93B-6746-4299-8584-F38D17C8A1D5}" type="parTrans" cxnId="{B7920907-2B16-44B1-AF59-8D4806B5C717}">
      <dgm:prSet/>
      <dgm:spPr/>
      <dgm:t>
        <a:bodyPr/>
        <a:lstStyle/>
        <a:p>
          <a:endParaRPr lang="it-IT"/>
        </a:p>
      </dgm:t>
    </dgm:pt>
    <dgm:pt modelId="{371216F8-C983-4A02-8BF3-92EC2D900A91}" type="sibTrans" cxnId="{B7920907-2B16-44B1-AF59-8D4806B5C717}">
      <dgm:prSet/>
      <dgm:spPr/>
      <dgm:t>
        <a:bodyPr/>
        <a:lstStyle/>
        <a:p>
          <a:endParaRPr lang="it-IT"/>
        </a:p>
      </dgm:t>
    </dgm:pt>
    <dgm:pt modelId="{931A322A-5D92-4094-AF51-0F379554AFBA}" type="pres">
      <dgm:prSet presAssocID="{5C6D69FF-C0DC-4D49-9672-3BA67D4BFA1C}" presName="composite" presStyleCnt="0">
        <dgm:presLayoutVars>
          <dgm:chMax val="5"/>
          <dgm:dir/>
          <dgm:animLvl val="ctr"/>
          <dgm:resizeHandles val="exact"/>
        </dgm:presLayoutVars>
      </dgm:prSet>
      <dgm:spPr/>
      <dgm:t>
        <a:bodyPr/>
        <a:lstStyle/>
        <a:p>
          <a:endParaRPr lang="it-IT"/>
        </a:p>
      </dgm:t>
    </dgm:pt>
    <dgm:pt modelId="{0BEE97E4-0D63-40C9-9D6A-906D8DFF3607}" type="pres">
      <dgm:prSet presAssocID="{5C6D69FF-C0DC-4D49-9672-3BA67D4BFA1C}" presName="cycle" presStyleCnt="0"/>
      <dgm:spPr/>
    </dgm:pt>
    <dgm:pt modelId="{9BB0E74A-6AD3-473C-B2A6-B01B89FA0041}" type="pres">
      <dgm:prSet presAssocID="{5C6D69FF-C0DC-4D49-9672-3BA67D4BFA1C}" presName="centerShape" presStyleCnt="0"/>
      <dgm:spPr/>
    </dgm:pt>
    <dgm:pt modelId="{11B6EDF4-0909-4925-8CF8-DDA7D287DF2A}" type="pres">
      <dgm:prSet presAssocID="{5C6D69FF-C0DC-4D49-9672-3BA67D4BFA1C}" presName="connSite" presStyleLbl="node1" presStyleIdx="0" presStyleCnt="3"/>
      <dgm:spPr/>
    </dgm:pt>
    <dgm:pt modelId="{F02F598F-4153-4CE6-AF3C-8A75817F82D5}" type="pres">
      <dgm:prSet presAssocID="{5C6D69FF-C0DC-4D49-9672-3BA67D4BFA1C}" presName="visible" presStyleLbl="node1" presStyleIdx="0" presStyleCnt="3" custLinFactNeighborX="15521"/>
      <dgm:spPr>
        <a:blipFill>
          <a:blip xmlns:r="http://schemas.openxmlformats.org/officeDocument/2006/relationships" r:embed="rId1">
            <a:extLst/>
          </a:blip>
          <a:srcRect/>
          <a:stretch>
            <a:fillRect/>
          </a:stretch>
        </a:blipFill>
      </dgm:spPr>
      <dgm:t>
        <a:bodyPr/>
        <a:lstStyle/>
        <a:p>
          <a:endParaRPr lang="it-IT"/>
        </a:p>
      </dgm:t>
    </dgm:pt>
    <dgm:pt modelId="{DDA79530-73A1-4CF5-BF63-CA3A9C5E61BE}" type="pres">
      <dgm:prSet presAssocID="{A36A5D82-44E3-46CF-B164-663F6E73B207}" presName="Name25" presStyleLbl="parChTrans1D1" presStyleIdx="0" presStyleCnt="2"/>
      <dgm:spPr/>
      <dgm:t>
        <a:bodyPr/>
        <a:lstStyle/>
        <a:p>
          <a:endParaRPr lang="it-IT"/>
        </a:p>
      </dgm:t>
    </dgm:pt>
    <dgm:pt modelId="{EABCFBF0-0749-4EA6-BA77-E7D1E7ECC02E}" type="pres">
      <dgm:prSet presAssocID="{2B685149-EE30-4F3A-88C8-4137CD1F5F6E}" presName="node" presStyleCnt="0"/>
      <dgm:spPr/>
    </dgm:pt>
    <dgm:pt modelId="{4BAF2FB8-3D85-4D6C-B1BB-1EA30E6FD6BB}" type="pres">
      <dgm:prSet presAssocID="{2B685149-EE30-4F3A-88C8-4137CD1F5F6E}" presName="parentNode" presStyleLbl="node1" presStyleIdx="1" presStyleCnt="3" custLinFactX="4957" custLinFactNeighborX="100000">
        <dgm:presLayoutVars>
          <dgm:chMax val="1"/>
          <dgm:bulletEnabled val="1"/>
        </dgm:presLayoutVars>
      </dgm:prSet>
      <dgm:spPr/>
      <dgm:t>
        <a:bodyPr/>
        <a:lstStyle/>
        <a:p>
          <a:endParaRPr lang="it-IT"/>
        </a:p>
      </dgm:t>
    </dgm:pt>
    <dgm:pt modelId="{294BD4A6-1DE9-4EB7-8088-677E89137F62}" type="pres">
      <dgm:prSet presAssocID="{2B685149-EE30-4F3A-88C8-4137CD1F5F6E}" presName="childNode" presStyleLbl="revTx" presStyleIdx="0" presStyleCnt="0">
        <dgm:presLayoutVars>
          <dgm:bulletEnabled val="1"/>
        </dgm:presLayoutVars>
      </dgm:prSet>
      <dgm:spPr/>
    </dgm:pt>
    <dgm:pt modelId="{068C4A49-4943-460E-AB07-39270D29BC57}" type="pres">
      <dgm:prSet presAssocID="{51A4E93B-6746-4299-8584-F38D17C8A1D5}" presName="Name25" presStyleLbl="parChTrans1D1" presStyleIdx="1" presStyleCnt="2"/>
      <dgm:spPr/>
      <dgm:t>
        <a:bodyPr/>
        <a:lstStyle/>
        <a:p>
          <a:endParaRPr lang="it-IT"/>
        </a:p>
      </dgm:t>
    </dgm:pt>
    <dgm:pt modelId="{F20046E3-C3E3-408B-864D-1BE27360FFC9}" type="pres">
      <dgm:prSet presAssocID="{C2628685-0083-4B88-B261-3F61362F84DD}" presName="node" presStyleCnt="0"/>
      <dgm:spPr/>
    </dgm:pt>
    <dgm:pt modelId="{A574161F-2607-4BDA-9AAE-B2F6E5613ADC}" type="pres">
      <dgm:prSet presAssocID="{C2628685-0083-4B88-B261-3F61362F84DD}" presName="parentNode" presStyleLbl="node1" presStyleIdx="2" presStyleCnt="3" custLinFactX="4957" custLinFactNeighborX="100000">
        <dgm:presLayoutVars>
          <dgm:chMax val="1"/>
          <dgm:bulletEnabled val="1"/>
        </dgm:presLayoutVars>
      </dgm:prSet>
      <dgm:spPr/>
      <dgm:t>
        <a:bodyPr/>
        <a:lstStyle/>
        <a:p>
          <a:endParaRPr lang="it-IT"/>
        </a:p>
      </dgm:t>
    </dgm:pt>
    <dgm:pt modelId="{5096418D-4049-414E-9035-B6C7FB756F59}" type="pres">
      <dgm:prSet presAssocID="{C2628685-0083-4B88-B261-3F61362F84DD}" presName="childNode" presStyleLbl="revTx" presStyleIdx="0" presStyleCnt="0">
        <dgm:presLayoutVars>
          <dgm:bulletEnabled val="1"/>
        </dgm:presLayoutVars>
      </dgm:prSet>
      <dgm:spPr/>
    </dgm:pt>
  </dgm:ptLst>
  <dgm:cxnLst>
    <dgm:cxn modelId="{84FB38A5-01B3-490C-B38D-AA966FFA8C89}" type="presOf" srcId="{A36A5D82-44E3-46CF-B164-663F6E73B207}" destId="{DDA79530-73A1-4CF5-BF63-CA3A9C5E61BE}" srcOrd="0" destOrd="0" presId="urn:microsoft.com/office/officeart/2005/8/layout/radial2"/>
    <dgm:cxn modelId="{312AD8E3-3119-437F-8932-55723BFCAB93}" type="presOf" srcId="{5C6D69FF-C0DC-4D49-9672-3BA67D4BFA1C}" destId="{931A322A-5D92-4094-AF51-0F379554AFBA}" srcOrd="0" destOrd="0" presId="urn:microsoft.com/office/officeart/2005/8/layout/radial2"/>
    <dgm:cxn modelId="{035EA773-7CD6-4AC2-96A8-BC36ACDF1CC6}" srcId="{5C6D69FF-C0DC-4D49-9672-3BA67D4BFA1C}" destId="{2B685149-EE30-4F3A-88C8-4137CD1F5F6E}" srcOrd="0" destOrd="0" parTransId="{A36A5D82-44E3-46CF-B164-663F6E73B207}" sibTransId="{69279932-1ED0-44CC-AF96-2EB38AFAB0D8}"/>
    <dgm:cxn modelId="{ACA2CE46-C3DA-4A1E-A0E9-5074EB34C2C2}" type="presOf" srcId="{C2628685-0083-4B88-B261-3F61362F84DD}" destId="{A574161F-2607-4BDA-9AAE-B2F6E5613ADC}" srcOrd="0" destOrd="0" presId="urn:microsoft.com/office/officeart/2005/8/layout/radial2"/>
    <dgm:cxn modelId="{B7920907-2B16-44B1-AF59-8D4806B5C717}" srcId="{5C6D69FF-C0DC-4D49-9672-3BA67D4BFA1C}" destId="{C2628685-0083-4B88-B261-3F61362F84DD}" srcOrd="1" destOrd="0" parTransId="{51A4E93B-6746-4299-8584-F38D17C8A1D5}" sibTransId="{371216F8-C983-4A02-8BF3-92EC2D900A91}"/>
    <dgm:cxn modelId="{0DF38543-3062-4A4C-BFF9-BADDDF76D0CF}" type="presOf" srcId="{2B685149-EE30-4F3A-88C8-4137CD1F5F6E}" destId="{4BAF2FB8-3D85-4D6C-B1BB-1EA30E6FD6BB}" srcOrd="0" destOrd="0" presId="urn:microsoft.com/office/officeart/2005/8/layout/radial2"/>
    <dgm:cxn modelId="{8CA788CB-5560-4712-A483-264631B249A0}" type="presOf" srcId="{51A4E93B-6746-4299-8584-F38D17C8A1D5}" destId="{068C4A49-4943-460E-AB07-39270D29BC57}" srcOrd="0" destOrd="0" presId="urn:microsoft.com/office/officeart/2005/8/layout/radial2"/>
    <dgm:cxn modelId="{FA80286D-ED65-4A53-8892-050B63295C94}" type="presParOf" srcId="{931A322A-5D92-4094-AF51-0F379554AFBA}" destId="{0BEE97E4-0D63-40C9-9D6A-906D8DFF3607}" srcOrd="0" destOrd="0" presId="urn:microsoft.com/office/officeart/2005/8/layout/radial2"/>
    <dgm:cxn modelId="{42AD1F34-53D1-4E70-9C4A-49C9A93D6FC0}" type="presParOf" srcId="{0BEE97E4-0D63-40C9-9D6A-906D8DFF3607}" destId="{9BB0E74A-6AD3-473C-B2A6-B01B89FA0041}" srcOrd="0" destOrd="0" presId="urn:microsoft.com/office/officeart/2005/8/layout/radial2"/>
    <dgm:cxn modelId="{3B4599E9-4CBD-4E04-8C59-439464986E43}" type="presParOf" srcId="{9BB0E74A-6AD3-473C-B2A6-B01B89FA0041}" destId="{11B6EDF4-0909-4925-8CF8-DDA7D287DF2A}" srcOrd="0" destOrd="0" presId="urn:microsoft.com/office/officeart/2005/8/layout/radial2"/>
    <dgm:cxn modelId="{3782E555-E5C5-4C46-919F-374E4A53CE38}" type="presParOf" srcId="{9BB0E74A-6AD3-473C-B2A6-B01B89FA0041}" destId="{F02F598F-4153-4CE6-AF3C-8A75817F82D5}" srcOrd="1" destOrd="0" presId="urn:microsoft.com/office/officeart/2005/8/layout/radial2"/>
    <dgm:cxn modelId="{DE6C93F3-BE8B-44D3-8B4F-78F95E009F50}" type="presParOf" srcId="{0BEE97E4-0D63-40C9-9D6A-906D8DFF3607}" destId="{DDA79530-73A1-4CF5-BF63-CA3A9C5E61BE}" srcOrd="1" destOrd="0" presId="urn:microsoft.com/office/officeart/2005/8/layout/radial2"/>
    <dgm:cxn modelId="{A356EF6E-6654-4B13-8DF1-1B4C2C832237}" type="presParOf" srcId="{0BEE97E4-0D63-40C9-9D6A-906D8DFF3607}" destId="{EABCFBF0-0749-4EA6-BA77-E7D1E7ECC02E}" srcOrd="2" destOrd="0" presId="urn:microsoft.com/office/officeart/2005/8/layout/radial2"/>
    <dgm:cxn modelId="{8962FE7D-BC91-425A-884E-DA3BEF564B64}" type="presParOf" srcId="{EABCFBF0-0749-4EA6-BA77-E7D1E7ECC02E}" destId="{4BAF2FB8-3D85-4D6C-B1BB-1EA30E6FD6BB}" srcOrd="0" destOrd="0" presId="urn:microsoft.com/office/officeart/2005/8/layout/radial2"/>
    <dgm:cxn modelId="{6168AE41-09D5-4996-BD09-35931ECBA14B}" type="presParOf" srcId="{EABCFBF0-0749-4EA6-BA77-E7D1E7ECC02E}" destId="{294BD4A6-1DE9-4EB7-8088-677E89137F62}" srcOrd="1" destOrd="0" presId="urn:microsoft.com/office/officeart/2005/8/layout/radial2"/>
    <dgm:cxn modelId="{226B7CB7-70F2-47C8-84E4-4FC4620216DA}" type="presParOf" srcId="{0BEE97E4-0D63-40C9-9D6A-906D8DFF3607}" destId="{068C4A49-4943-460E-AB07-39270D29BC57}" srcOrd="3" destOrd="0" presId="urn:microsoft.com/office/officeart/2005/8/layout/radial2"/>
    <dgm:cxn modelId="{D1DE3260-1CBC-459C-910C-0DB2058F810C}" type="presParOf" srcId="{0BEE97E4-0D63-40C9-9D6A-906D8DFF3607}" destId="{F20046E3-C3E3-408B-864D-1BE27360FFC9}" srcOrd="4" destOrd="0" presId="urn:microsoft.com/office/officeart/2005/8/layout/radial2"/>
    <dgm:cxn modelId="{980E5CC0-D84E-4239-BDE1-6217E2BD6983}" type="presParOf" srcId="{F20046E3-C3E3-408B-864D-1BE27360FFC9}" destId="{A574161F-2607-4BDA-9AAE-B2F6E5613ADC}" srcOrd="0" destOrd="0" presId="urn:microsoft.com/office/officeart/2005/8/layout/radial2"/>
    <dgm:cxn modelId="{9ECBC32A-C11D-4B42-8FA4-68E3D772C097}" type="presParOf" srcId="{F20046E3-C3E3-408B-864D-1BE27360FFC9}" destId="{5096418D-4049-414E-9035-B6C7FB756F59}"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3E1828A-B27F-440E-828E-2D4CF87D64DA}" type="doc">
      <dgm:prSet loTypeId="urn:microsoft.com/office/officeart/2005/8/layout/cycle2" loCatId="cycle" qsTypeId="urn:microsoft.com/office/officeart/2005/8/quickstyle/3d7" qsCatId="3D" csTypeId="urn:microsoft.com/office/officeart/2005/8/colors/accent1_2#20" csCatId="accent1" phldr="1"/>
      <dgm:spPr/>
      <dgm:t>
        <a:bodyPr/>
        <a:lstStyle/>
        <a:p>
          <a:endParaRPr lang="it-IT"/>
        </a:p>
      </dgm:t>
    </dgm:pt>
    <dgm:pt modelId="{839AF96D-4AF9-4D51-8B38-9A7C727F81B8}">
      <dgm:prSet/>
      <dgm:spPr/>
      <dgm:t>
        <a:bodyPr/>
        <a:lstStyle/>
        <a:p>
          <a:pPr rtl="0"/>
          <a:r>
            <a:rPr lang="it-IT" dirty="0" smtClean="0"/>
            <a:t>Viene erogato agli studenti del triennio conclusivo della scuola secondaria di II grado e agli universitari che frequentano un corso di studio all’estero per l’apprendimento e il perfezionamento di una lingua straniera della durata minima di due settimane.</a:t>
          </a:r>
        </a:p>
        <a:p>
          <a:pPr rtl="0"/>
          <a:r>
            <a:rPr lang="it-IT" dirty="0" smtClean="0"/>
            <a:t>Sono esclusi dall’assegnazione i ripetenti e i fuori corso.</a:t>
          </a:r>
          <a:endParaRPr lang="it-IT" dirty="0"/>
        </a:p>
      </dgm:t>
    </dgm:pt>
    <dgm:pt modelId="{31D7141D-92CC-4BF0-9021-0E8DD9B0F752}" type="parTrans" cxnId="{73B9E710-CCEB-4984-A2E6-EF8120975A92}">
      <dgm:prSet/>
      <dgm:spPr/>
      <dgm:t>
        <a:bodyPr/>
        <a:lstStyle/>
        <a:p>
          <a:endParaRPr lang="it-IT"/>
        </a:p>
      </dgm:t>
    </dgm:pt>
    <dgm:pt modelId="{51EE8A27-4E38-48CA-AA58-9AEE78137927}" type="sibTrans" cxnId="{73B9E710-CCEB-4984-A2E6-EF8120975A92}">
      <dgm:prSet/>
      <dgm:spPr/>
      <dgm:t>
        <a:bodyPr/>
        <a:lstStyle/>
        <a:p>
          <a:endParaRPr lang="it-IT" dirty="0"/>
        </a:p>
      </dgm:t>
    </dgm:pt>
    <dgm:pt modelId="{77BFDA93-25B3-4AC9-B130-03832D22E3C4}">
      <dgm:prSet/>
      <dgm:spPr/>
      <dgm:t>
        <a:bodyPr/>
        <a:lstStyle/>
        <a:p>
          <a:pPr rtl="0"/>
          <a:r>
            <a:rPr lang="it-IT" dirty="0" smtClean="0"/>
            <a:t>L’importo del contributo è </a:t>
          </a:r>
        </a:p>
        <a:p>
          <a:pPr rtl="0"/>
          <a:r>
            <a:rPr lang="it-IT" dirty="0" smtClean="0"/>
            <a:t>€ 1.300,00</a:t>
          </a:r>
          <a:endParaRPr lang="it-IT" dirty="0"/>
        </a:p>
      </dgm:t>
    </dgm:pt>
    <dgm:pt modelId="{AD3557A3-3B2F-4147-B5A2-25A452E9670D}" type="parTrans" cxnId="{EDE0A72E-7348-47F5-AF5F-221D2FD3EA76}">
      <dgm:prSet/>
      <dgm:spPr/>
      <dgm:t>
        <a:bodyPr/>
        <a:lstStyle/>
        <a:p>
          <a:endParaRPr lang="it-IT"/>
        </a:p>
      </dgm:t>
    </dgm:pt>
    <dgm:pt modelId="{5C4E9D27-7916-4615-AF32-7F32C950FD27}" type="sibTrans" cxnId="{EDE0A72E-7348-47F5-AF5F-221D2FD3EA76}">
      <dgm:prSet/>
      <dgm:spPr/>
      <dgm:t>
        <a:bodyPr/>
        <a:lstStyle/>
        <a:p>
          <a:endParaRPr lang="it-IT" dirty="0"/>
        </a:p>
      </dgm:t>
    </dgm:pt>
    <dgm:pt modelId="{F62553F5-C5E0-4F2F-B937-A96B53271BA8}" type="pres">
      <dgm:prSet presAssocID="{43E1828A-B27F-440E-828E-2D4CF87D64DA}" presName="cycle" presStyleCnt="0">
        <dgm:presLayoutVars>
          <dgm:dir/>
          <dgm:resizeHandles val="exact"/>
        </dgm:presLayoutVars>
      </dgm:prSet>
      <dgm:spPr/>
      <dgm:t>
        <a:bodyPr/>
        <a:lstStyle/>
        <a:p>
          <a:endParaRPr lang="it-IT"/>
        </a:p>
      </dgm:t>
    </dgm:pt>
    <dgm:pt modelId="{B539CD0B-FA28-4F9A-88BA-0691C93AC958}" type="pres">
      <dgm:prSet presAssocID="{839AF96D-4AF9-4D51-8B38-9A7C727F81B8}" presName="node" presStyleLbl="node1" presStyleIdx="0" presStyleCnt="2">
        <dgm:presLayoutVars>
          <dgm:bulletEnabled val="1"/>
        </dgm:presLayoutVars>
      </dgm:prSet>
      <dgm:spPr/>
      <dgm:t>
        <a:bodyPr/>
        <a:lstStyle/>
        <a:p>
          <a:endParaRPr lang="it-IT"/>
        </a:p>
      </dgm:t>
    </dgm:pt>
    <dgm:pt modelId="{02FADC7B-5675-4E59-AD75-99A3A21CF638}" type="pres">
      <dgm:prSet presAssocID="{51EE8A27-4E38-48CA-AA58-9AEE78137927}" presName="sibTrans" presStyleLbl="sibTrans2D1" presStyleIdx="0" presStyleCnt="2"/>
      <dgm:spPr/>
      <dgm:t>
        <a:bodyPr/>
        <a:lstStyle/>
        <a:p>
          <a:endParaRPr lang="it-IT"/>
        </a:p>
      </dgm:t>
    </dgm:pt>
    <dgm:pt modelId="{930AA444-1A55-4A84-B24F-276B9A5B2FED}" type="pres">
      <dgm:prSet presAssocID="{51EE8A27-4E38-48CA-AA58-9AEE78137927}" presName="connectorText" presStyleLbl="sibTrans2D1" presStyleIdx="0" presStyleCnt="2"/>
      <dgm:spPr/>
      <dgm:t>
        <a:bodyPr/>
        <a:lstStyle/>
        <a:p>
          <a:endParaRPr lang="it-IT"/>
        </a:p>
      </dgm:t>
    </dgm:pt>
    <dgm:pt modelId="{64BA61B9-25FF-4CA3-804A-821403A53B6A}" type="pres">
      <dgm:prSet presAssocID="{77BFDA93-25B3-4AC9-B130-03832D22E3C4}" presName="node" presStyleLbl="node1" presStyleIdx="1" presStyleCnt="2">
        <dgm:presLayoutVars>
          <dgm:bulletEnabled val="1"/>
        </dgm:presLayoutVars>
      </dgm:prSet>
      <dgm:spPr/>
      <dgm:t>
        <a:bodyPr/>
        <a:lstStyle/>
        <a:p>
          <a:endParaRPr lang="it-IT"/>
        </a:p>
      </dgm:t>
    </dgm:pt>
    <dgm:pt modelId="{9BDDDAB8-9091-4FF8-99A6-56C026B8D05D}" type="pres">
      <dgm:prSet presAssocID="{5C4E9D27-7916-4615-AF32-7F32C950FD27}" presName="sibTrans" presStyleLbl="sibTrans2D1" presStyleIdx="1" presStyleCnt="2"/>
      <dgm:spPr/>
      <dgm:t>
        <a:bodyPr/>
        <a:lstStyle/>
        <a:p>
          <a:endParaRPr lang="it-IT"/>
        </a:p>
      </dgm:t>
    </dgm:pt>
    <dgm:pt modelId="{08863025-F66A-438F-BEB8-C382E62012E5}" type="pres">
      <dgm:prSet presAssocID="{5C4E9D27-7916-4615-AF32-7F32C950FD27}" presName="connectorText" presStyleLbl="sibTrans2D1" presStyleIdx="1" presStyleCnt="2"/>
      <dgm:spPr/>
      <dgm:t>
        <a:bodyPr/>
        <a:lstStyle/>
        <a:p>
          <a:endParaRPr lang="it-IT"/>
        </a:p>
      </dgm:t>
    </dgm:pt>
  </dgm:ptLst>
  <dgm:cxnLst>
    <dgm:cxn modelId="{87F0A839-AAEE-41DB-901E-0EC8C92D7AE0}" type="presOf" srcId="{5C4E9D27-7916-4615-AF32-7F32C950FD27}" destId="{9BDDDAB8-9091-4FF8-99A6-56C026B8D05D}" srcOrd="0" destOrd="0" presId="urn:microsoft.com/office/officeart/2005/8/layout/cycle2"/>
    <dgm:cxn modelId="{B5414127-2661-4888-B054-8E9D145EDAE3}" type="presOf" srcId="{5C4E9D27-7916-4615-AF32-7F32C950FD27}" destId="{08863025-F66A-438F-BEB8-C382E62012E5}" srcOrd="1" destOrd="0" presId="urn:microsoft.com/office/officeart/2005/8/layout/cycle2"/>
    <dgm:cxn modelId="{E0E53440-8C08-411E-8851-3B58B2A79F65}" type="presOf" srcId="{43E1828A-B27F-440E-828E-2D4CF87D64DA}" destId="{F62553F5-C5E0-4F2F-B937-A96B53271BA8}" srcOrd="0" destOrd="0" presId="urn:microsoft.com/office/officeart/2005/8/layout/cycle2"/>
    <dgm:cxn modelId="{EDE0A72E-7348-47F5-AF5F-221D2FD3EA76}" srcId="{43E1828A-B27F-440E-828E-2D4CF87D64DA}" destId="{77BFDA93-25B3-4AC9-B130-03832D22E3C4}" srcOrd="1" destOrd="0" parTransId="{AD3557A3-3B2F-4147-B5A2-25A452E9670D}" sibTransId="{5C4E9D27-7916-4615-AF32-7F32C950FD27}"/>
    <dgm:cxn modelId="{193C37CA-4B0C-41A3-A204-C605219CEFCC}" type="presOf" srcId="{51EE8A27-4E38-48CA-AA58-9AEE78137927}" destId="{930AA444-1A55-4A84-B24F-276B9A5B2FED}" srcOrd="1" destOrd="0" presId="urn:microsoft.com/office/officeart/2005/8/layout/cycle2"/>
    <dgm:cxn modelId="{C733A0C6-F1C1-4EB6-A918-D11A6E8F390B}" type="presOf" srcId="{51EE8A27-4E38-48CA-AA58-9AEE78137927}" destId="{02FADC7B-5675-4E59-AD75-99A3A21CF638}" srcOrd="0" destOrd="0" presId="urn:microsoft.com/office/officeart/2005/8/layout/cycle2"/>
    <dgm:cxn modelId="{73B9E710-CCEB-4984-A2E6-EF8120975A92}" srcId="{43E1828A-B27F-440E-828E-2D4CF87D64DA}" destId="{839AF96D-4AF9-4D51-8B38-9A7C727F81B8}" srcOrd="0" destOrd="0" parTransId="{31D7141D-92CC-4BF0-9021-0E8DD9B0F752}" sibTransId="{51EE8A27-4E38-48CA-AA58-9AEE78137927}"/>
    <dgm:cxn modelId="{21791350-2546-4DEA-B484-E020AFAFBF72}" type="presOf" srcId="{77BFDA93-25B3-4AC9-B130-03832D22E3C4}" destId="{64BA61B9-25FF-4CA3-804A-821403A53B6A}" srcOrd="0" destOrd="0" presId="urn:microsoft.com/office/officeart/2005/8/layout/cycle2"/>
    <dgm:cxn modelId="{B591305D-3FC5-4B1C-96EA-2E628502D495}" type="presOf" srcId="{839AF96D-4AF9-4D51-8B38-9A7C727F81B8}" destId="{B539CD0B-FA28-4F9A-88BA-0691C93AC958}" srcOrd="0" destOrd="0" presId="urn:microsoft.com/office/officeart/2005/8/layout/cycle2"/>
    <dgm:cxn modelId="{905416BE-60C4-480C-A0D3-1C80814ECE66}" type="presParOf" srcId="{F62553F5-C5E0-4F2F-B937-A96B53271BA8}" destId="{B539CD0B-FA28-4F9A-88BA-0691C93AC958}" srcOrd="0" destOrd="0" presId="urn:microsoft.com/office/officeart/2005/8/layout/cycle2"/>
    <dgm:cxn modelId="{B45121C1-C1D3-48B0-B6EF-1FB6F9BC6B10}" type="presParOf" srcId="{F62553F5-C5E0-4F2F-B937-A96B53271BA8}" destId="{02FADC7B-5675-4E59-AD75-99A3A21CF638}" srcOrd="1" destOrd="0" presId="urn:microsoft.com/office/officeart/2005/8/layout/cycle2"/>
    <dgm:cxn modelId="{B3C06533-4CB4-4019-AA30-6CFA62E780D8}" type="presParOf" srcId="{02FADC7B-5675-4E59-AD75-99A3A21CF638}" destId="{930AA444-1A55-4A84-B24F-276B9A5B2FED}" srcOrd="0" destOrd="0" presId="urn:microsoft.com/office/officeart/2005/8/layout/cycle2"/>
    <dgm:cxn modelId="{4102C3FC-7C4F-4B4E-8BC8-8D7E4806722A}" type="presParOf" srcId="{F62553F5-C5E0-4F2F-B937-A96B53271BA8}" destId="{64BA61B9-25FF-4CA3-804A-821403A53B6A}" srcOrd="2" destOrd="0" presId="urn:microsoft.com/office/officeart/2005/8/layout/cycle2"/>
    <dgm:cxn modelId="{C758AC6A-E19C-427B-9F89-8C9F8DBECC99}" type="presParOf" srcId="{F62553F5-C5E0-4F2F-B937-A96B53271BA8}" destId="{9BDDDAB8-9091-4FF8-99A6-56C026B8D05D}" srcOrd="3" destOrd="0" presId="urn:microsoft.com/office/officeart/2005/8/layout/cycle2"/>
    <dgm:cxn modelId="{A33C2BFA-6EBC-42F5-A1F0-4A83BBB03B5B}" type="presParOf" srcId="{9BDDDAB8-9091-4FF8-99A6-56C026B8D05D}" destId="{08863025-F66A-438F-BEB8-C382E62012E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3E1828A-B27F-440E-828E-2D4CF87D64DA}" type="doc">
      <dgm:prSet loTypeId="urn:microsoft.com/office/officeart/2005/8/layout/cycle2" loCatId="cycle" qsTypeId="urn:microsoft.com/office/officeart/2005/8/quickstyle/3d7" qsCatId="3D" csTypeId="urn:microsoft.com/office/officeart/2005/8/colors/accent1_2#21" csCatId="accent1" phldr="1"/>
      <dgm:spPr/>
      <dgm:t>
        <a:bodyPr/>
        <a:lstStyle/>
        <a:p>
          <a:endParaRPr lang="it-IT"/>
        </a:p>
      </dgm:t>
    </dgm:pt>
    <dgm:pt modelId="{839AF96D-4AF9-4D51-8B38-9A7C727F81B8}">
      <dgm:prSet/>
      <dgm:spPr/>
      <dgm:t>
        <a:bodyPr/>
        <a:lstStyle/>
        <a:p>
          <a:pPr rtl="0"/>
          <a:r>
            <a:rPr lang="it-IT" dirty="0" smtClean="0"/>
            <a:t>Il Soggiorno Estivo, che si svolge a Perugia presso il Collegio Unico, è riservato agli assistiti.  Si tratta di una piacevole vacanza organizzata per consentire, a tutti i ragazzi che vi partecipano, di vivere un’esperienza comunitaria capace di soddisfare le loro attese e i loro desideri.</a:t>
          </a:r>
          <a:endParaRPr lang="it-IT" dirty="0"/>
        </a:p>
      </dgm:t>
    </dgm:pt>
    <dgm:pt modelId="{31D7141D-92CC-4BF0-9021-0E8DD9B0F752}" type="parTrans" cxnId="{73B9E710-CCEB-4984-A2E6-EF8120975A92}">
      <dgm:prSet/>
      <dgm:spPr/>
      <dgm:t>
        <a:bodyPr/>
        <a:lstStyle/>
        <a:p>
          <a:endParaRPr lang="it-IT"/>
        </a:p>
      </dgm:t>
    </dgm:pt>
    <dgm:pt modelId="{51EE8A27-4E38-48CA-AA58-9AEE78137927}" type="sibTrans" cxnId="{73B9E710-CCEB-4984-A2E6-EF8120975A92}">
      <dgm:prSet/>
      <dgm:spPr/>
      <dgm:t>
        <a:bodyPr/>
        <a:lstStyle/>
        <a:p>
          <a:endParaRPr lang="it-IT" dirty="0"/>
        </a:p>
      </dgm:t>
    </dgm:pt>
    <dgm:pt modelId="{77BFDA93-25B3-4AC9-B130-03832D22E3C4}">
      <dgm:prSet/>
      <dgm:spPr/>
      <dgm:t>
        <a:bodyPr/>
        <a:lstStyle/>
        <a:p>
          <a:pPr rtl="0"/>
          <a:r>
            <a:rPr lang="it-IT" dirty="0" smtClean="0"/>
            <a:t>La partecipazione al Soggiorno Estivo è gratuita per gli assistiti. In via sperimentale possono partecipare anche un massimo d n.  10  figli di Sanitari contribuenti quantificando il costo di partecipazione di quest’ultimi in € 500,00.</a:t>
          </a:r>
          <a:endParaRPr lang="it-IT" dirty="0"/>
        </a:p>
      </dgm:t>
    </dgm:pt>
    <dgm:pt modelId="{AD3557A3-3B2F-4147-B5A2-25A452E9670D}" type="parTrans" cxnId="{EDE0A72E-7348-47F5-AF5F-221D2FD3EA76}">
      <dgm:prSet/>
      <dgm:spPr/>
      <dgm:t>
        <a:bodyPr/>
        <a:lstStyle/>
        <a:p>
          <a:endParaRPr lang="it-IT"/>
        </a:p>
      </dgm:t>
    </dgm:pt>
    <dgm:pt modelId="{5C4E9D27-7916-4615-AF32-7F32C950FD27}" type="sibTrans" cxnId="{EDE0A72E-7348-47F5-AF5F-221D2FD3EA76}">
      <dgm:prSet/>
      <dgm:spPr/>
      <dgm:t>
        <a:bodyPr/>
        <a:lstStyle/>
        <a:p>
          <a:endParaRPr lang="it-IT" dirty="0"/>
        </a:p>
      </dgm:t>
    </dgm:pt>
    <dgm:pt modelId="{F62553F5-C5E0-4F2F-B937-A96B53271BA8}" type="pres">
      <dgm:prSet presAssocID="{43E1828A-B27F-440E-828E-2D4CF87D64DA}" presName="cycle" presStyleCnt="0">
        <dgm:presLayoutVars>
          <dgm:dir/>
          <dgm:resizeHandles val="exact"/>
        </dgm:presLayoutVars>
      </dgm:prSet>
      <dgm:spPr/>
      <dgm:t>
        <a:bodyPr/>
        <a:lstStyle/>
        <a:p>
          <a:endParaRPr lang="it-IT"/>
        </a:p>
      </dgm:t>
    </dgm:pt>
    <dgm:pt modelId="{B539CD0B-FA28-4F9A-88BA-0691C93AC958}" type="pres">
      <dgm:prSet presAssocID="{839AF96D-4AF9-4D51-8B38-9A7C727F81B8}" presName="node" presStyleLbl="node1" presStyleIdx="0" presStyleCnt="2">
        <dgm:presLayoutVars>
          <dgm:bulletEnabled val="1"/>
        </dgm:presLayoutVars>
      </dgm:prSet>
      <dgm:spPr/>
      <dgm:t>
        <a:bodyPr/>
        <a:lstStyle/>
        <a:p>
          <a:endParaRPr lang="it-IT"/>
        </a:p>
      </dgm:t>
    </dgm:pt>
    <dgm:pt modelId="{02FADC7B-5675-4E59-AD75-99A3A21CF638}" type="pres">
      <dgm:prSet presAssocID="{51EE8A27-4E38-48CA-AA58-9AEE78137927}" presName="sibTrans" presStyleLbl="sibTrans2D1" presStyleIdx="0" presStyleCnt="2"/>
      <dgm:spPr/>
      <dgm:t>
        <a:bodyPr/>
        <a:lstStyle/>
        <a:p>
          <a:endParaRPr lang="it-IT"/>
        </a:p>
      </dgm:t>
    </dgm:pt>
    <dgm:pt modelId="{930AA444-1A55-4A84-B24F-276B9A5B2FED}" type="pres">
      <dgm:prSet presAssocID="{51EE8A27-4E38-48CA-AA58-9AEE78137927}" presName="connectorText" presStyleLbl="sibTrans2D1" presStyleIdx="0" presStyleCnt="2"/>
      <dgm:spPr/>
      <dgm:t>
        <a:bodyPr/>
        <a:lstStyle/>
        <a:p>
          <a:endParaRPr lang="it-IT"/>
        </a:p>
      </dgm:t>
    </dgm:pt>
    <dgm:pt modelId="{64BA61B9-25FF-4CA3-804A-821403A53B6A}" type="pres">
      <dgm:prSet presAssocID="{77BFDA93-25B3-4AC9-B130-03832D22E3C4}" presName="node" presStyleLbl="node1" presStyleIdx="1" presStyleCnt="2">
        <dgm:presLayoutVars>
          <dgm:bulletEnabled val="1"/>
        </dgm:presLayoutVars>
      </dgm:prSet>
      <dgm:spPr/>
      <dgm:t>
        <a:bodyPr/>
        <a:lstStyle/>
        <a:p>
          <a:endParaRPr lang="it-IT"/>
        </a:p>
      </dgm:t>
    </dgm:pt>
    <dgm:pt modelId="{9BDDDAB8-9091-4FF8-99A6-56C026B8D05D}" type="pres">
      <dgm:prSet presAssocID="{5C4E9D27-7916-4615-AF32-7F32C950FD27}" presName="sibTrans" presStyleLbl="sibTrans2D1" presStyleIdx="1" presStyleCnt="2"/>
      <dgm:spPr/>
      <dgm:t>
        <a:bodyPr/>
        <a:lstStyle/>
        <a:p>
          <a:endParaRPr lang="it-IT"/>
        </a:p>
      </dgm:t>
    </dgm:pt>
    <dgm:pt modelId="{08863025-F66A-438F-BEB8-C382E62012E5}" type="pres">
      <dgm:prSet presAssocID="{5C4E9D27-7916-4615-AF32-7F32C950FD27}" presName="connectorText" presStyleLbl="sibTrans2D1" presStyleIdx="1" presStyleCnt="2"/>
      <dgm:spPr/>
      <dgm:t>
        <a:bodyPr/>
        <a:lstStyle/>
        <a:p>
          <a:endParaRPr lang="it-IT"/>
        </a:p>
      </dgm:t>
    </dgm:pt>
  </dgm:ptLst>
  <dgm:cxnLst>
    <dgm:cxn modelId="{354CA8AB-2ABB-4CA0-8A57-3E0E25A4DA25}" type="presOf" srcId="{5C4E9D27-7916-4615-AF32-7F32C950FD27}" destId="{9BDDDAB8-9091-4FF8-99A6-56C026B8D05D}" srcOrd="0" destOrd="0" presId="urn:microsoft.com/office/officeart/2005/8/layout/cycle2"/>
    <dgm:cxn modelId="{EDE0A72E-7348-47F5-AF5F-221D2FD3EA76}" srcId="{43E1828A-B27F-440E-828E-2D4CF87D64DA}" destId="{77BFDA93-25B3-4AC9-B130-03832D22E3C4}" srcOrd="1" destOrd="0" parTransId="{AD3557A3-3B2F-4147-B5A2-25A452E9670D}" sibTransId="{5C4E9D27-7916-4615-AF32-7F32C950FD27}"/>
    <dgm:cxn modelId="{E075798F-E496-4A42-8F67-10AC0B1E1437}" type="presOf" srcId="{77BFDA93-25B3-4AC9-B130-03832D22E3C4}" destId="{64BA61B9-25FF-4CA3-804A-821403A53B6A}" srcOrd="0" destOrd="0" presId="urn:microsoft.com/office/officeart/2005/8/layout/cycle2"/>
    <dgm:cxn modelId="{521EF8A9-8141-4984-A3E6-26708304F837}" type="presOf" srcId="{5C4E9D27-7916-4615-AF32-7F32C950FD27}" destId="{08863025-F66A-438F-BEB8-C382E62012E5}" srcOrd="1" destOrd="0" presId="urn:microsoft.com/office/officeart/2005/8/layout/cycle2"/>
    <dgm:cxn modelId="{73B9E710-CCEB-4984-A2E6-EF8120975A92}" srcId="{43E1828A-B27F-440E-828E-2D4CF87D64DA}" destId="{839AF96D-4AF9-4D51-8B38-9A7C727F81B8}" srcOrd="0" destOrd="0" parTransId="{31D7141D-92CC-4BF0-9021-0E8DD9B0F752}" sibTransId="{51EE8A27-4E38-48CA-AA58-9AEE78137927}"/>
    <dgm:cxn modelId="{89660F15-7CBB-4471-9DD9-27C3B32F8E6D}" type="presOf" srcId="{839AF96D-4AF9-4D51-8B38-9A7C727F81B8}" destId="{B539CD0B-FA28-4F9A-88BA-0691C93AC958}" srcOrd="0" destOrd="0" presId="urn:microsoft.com/office/officeart/2005/8/layout/cycle2"/>
    <dgm:cxn modelId="{103FCEA8-6A87-4415-BA15-3875FD7EBDBF}" type="presOf" srcId="{51EE8A27-4E38-48CA-AA58-9AEE78137927}" destId="{02FADC7B-5675-4E59-AD75-99A3A21CF638}" srcOrd="0" destOrd="0" presId="urn:microsoft.com/office/officeart/2005/8/layout/cycle2"/>
    <dgm:cxn modelId="{A7FA2D89-D031-4FD0-BDE3-3475D12A3917}" type="presOf" srcId="{43E1828A-B27F-440E-828E-2D4CF87D64DA}" destId="{F62553F5-C5E0-4F2F-B937-A96B53271BA8}" srcOrd="0" destOrd="0" presId="urn:microsoft.com/office/officeart/2005/8/layout/cycle2"/>
    <dgm:cxn modelId="{A76496D0-184B-4E8D-85EA-81CA0FCE628F}" type="presOf" srcId="{51EE8A27-4E38-48CA-AA58-9AEE78137927}" destId="{930AA444-1A55-4A84-B24F-276B9A5B2FED}" srcOrd="1" destOrd="0" presId="urn:microsoft.com/office/officeart/2005/8/layout/cycle2"/>
    <dgm:cxn modelId="{816FAAFB-B6D9-405D-A698-A89082254812}" type="presParOf" srcId="{F62553F5-C5E0-4F2F-B937-A96B53271BA8}" destId="{B539CD0B-FA28-4F9A-88BA-0691C93AC958}" srcOrd="0" destOrd="0" presId="urn:microsoft.com/office/officeart/2005/8/layout/cycle2"/>
    <dgm:cxn modelId="{C19BEE46-78B3-46C8-9CA5-A290B32C4163}" type="presParOf" srcId="{F62553F5-C5E0-4F2F-B937-A96B53271BA8}" destId="{02FADC7B-5675-4E59-AD75-99A3A21CF638}" srcOrd="1" destOrd="0" presId="urn:microsoft.com/office/officeart/2005/8/layout/cycle2"/>
    <dgm:cxn modelId="{3EF28CDC-BCD0-48AB-88F1-A5F4C3591BBD}" type="presParOf" srcId="{02FADC7B-5675-4E59-AD75-99A3A21CF638}" destId="{930AA444-1A55-4A84-B24F-276B9A5B2FED}" srcOrd="0" destOrd="0" presId="urn:microsoft.com/office/officeart/2005/8/layout/cycle2"/>
    <dgm:cxn modelId="{C1BB5BCF-D632-45BC-B0D1-69D78EEC280F}" type="presParOf" srcId="{F62553F5-C5E0-4F2F-B937-A96B53271BA8}" destId="{64BA61B9-25FF-4CA3-804A-821403A53B6A}" srcOrd="2" destOrd="0" presId="urn:microsoft.com/office/officeart/2005/8/layout/cycle2"/>
    <dgm:cxn modelId="{4B5919FC-E2D8-4392-8835-EC13F75A6B97}" type="presParOf" srcId="{F62553F5-C5E0-4F2F-B937-A96B53271BA8}" destId="{9BDDDAB8-9091-4FF8-99A6-56C026B8D05D}" srcOrd="3" destOrd="0" presId="urn:microsoft.com/office/officeart/2005/8/layout/cycle2"/>
    <dgm:cxn modelId="{69E636FC-A834-4872-919F-1796FB4B084F}" type="presParOf" srcId="{9BDDDAB8-9091-4FF8-99A6-56C026B8D05D}" destId="{08863025-F66A-438F-BEB8-C382E62012E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B011348-2958-4EC4-9780-3FAF748BE22B}" type="doc">
      <dgm:prSet loTypeId="urn:microsoft.com/office/officeart/2005/8/layout/venn1" loCatId="relationship" qsTypeId="urn:microsoft.com/office/officeart/2005/8/quickstyle/3d7" qsCatId="3D" csTypeId="urn:microsoft.com/office/officeart/2005/8/colors/accent1_2#22" csCatId="accent1"/>
      <dgm:spPr/>
      <dgm:t>
        <a:bodyPr/>
        <a:lstStyle/>
        <a:p>
          <a:endParaRPr lang="it-IT"/>
        </a:p>
      </dgm:t>
    </dgm:pt>
    <dgm:pt modelId="{1FE0AD82-DB97-4431-A696-88BC1CDA053C}">
      <dgm:prSet/>
      <dgm:spPr/>
      <dgm:t>
        <a:bodyPr/>
        <a:lstStyle/>
        <a:p>
          <a:pPr rtl="0"/>
          <a:r>
            <a:rPr lang="it-IT" dirty="0" smtClean="0"/>
            <a:t>Gli importi sono differenziati a seconda della durata:</a:t>
          </a:r>
          <a:endParaRPr lang="it-IT" dirty="0"/>
        </a:p>
      </dgm:t>
    </dgm:pt>
    <dgm:pt modelId="{19F11100-5769-485A-BAF3-53306517F812}" type="parTrans" cxnId="{2D852850-B114-4341-8DEF-8F55A9649231}">
      <dgm:prSet/>
      <dgm:spPr/>
      <dgm:t>
        <a:bodyPr/>
        <a:lstStyle/>
        <a:p>
          <a:endParaRPr lang="it-IT"/>
        </a:p>
      </dgm:t>
    </dgm:pt>
    <dgm:pt modelId="{10621292-F885-4670-8FB3-F45CCAAEE18E}" type="sibTrans" cxnId="{2D852850-B114-4341-8DEF-8F55A9649231}">
      <dgm:prSet/>
      <dgm:spPr/>
      <dgm:t>
        <a:bodyPr/>
        <a:lstStyle/>
        <a:p>
          <a:endParaRPr lang="it-IT"/>
        </a:p>
      </dgm:t>
    </dgm:pt>
    <dgm:pt modelId="{CD9145C8-409D-4801-A2A3-FFF3AF7C9207}">
      <dgm:prSet/>
      <dgm:spPr/>
      <dgm:t>
        <a:bodyPr/>
        <a:lstStyle/>
        <a:p>
          <a:pPr rtl="0"/>
          <a:r>
            <a:rPr lang="it-IT" dirty="0" smtClean="0"/>
            <a:t>€ 500,00 per durata fino a 6 mesi</a:t>
          </a:r>
          <a:endParaRPr lang="it-IT" dirty="0"/>
        </a:p>
      </dgm:t>
    </dgm:pt>
    <dgm:pt modelId="{D40C77DF-395A-4C2F-9F30-E3E2F5622285}" type="parTrans" cxnId="{A1DB72AB-4750-4A07-BF94-490799DEED00}">
      <dgm:prSet/>
      <dgm:spPr/>
      <dgm:t>
        <a:bodyPr/>
        <a:lstStyle/>
        <a:p>
          <a:endParaRPr lang="it-IT"/>
        </a:p>
      </dgm:t>
    </dgm:pt>
    <dgm:pt modelId="{2103C2F5-2EF0-4D22-84FC-0AF1D7F70D53}" type="sibTrans" cxnId="{A1DB72AB-4750-4A07-BF94-490799DEED00}">
      <dgm:prSet/>
      <dgm:spPr/>
      <dgm:t>
        <a:bodyPr/>
        <a:lstStyle/>
        <a:p>
          <a:endParaRPr lang="it-IT"/>
        </a:p>
      </dgm:t>
    </dgm:pt>
    <dgm:pt modelId="{6F4E5656-F56F-4F0F-9D1B-F101B49055D8}">
      <dgm:prSet/>
      <dgm:spPr/>
      <dgm:t>
        <a:bodyPr/>
        <a:lstStyle/>
        <a:p>
          <a:pPr rtl="0"/>
          <a:r>
            <a:rPr lang="it-IT" dirty="0" smtClean="0"/>
            <a:t>€ 1.000,00 per durata superiore a sei mesi</a:t>
          </a:r>
          <a:endParaRPr lang="it-IT" dirty="0"/>
        </a:p>
      </dgm:t>
    </dgm:pt>
    <dgm:pt modelId="{4FC73C78-2B93-4EB9-B52A-6CDDD224D2E2}" type="parTrans" cxnId="{57A0AE2E-66DC-4E2B-BE5A-D14C76E73BB5}">
      <dgm:prSet/>
      <dgm:spPr/>
      <dgm:t>
        <a:bodyPr/>
        <a:lstStyle/>
        <a:p>
          <a:endParaRPr lang="it-IT"/>
        </a:p>
      </dgm:t>
    </dgm:pt>
    <dgm:pt modelId="{BE33C85D-A1F8-42CF-944D-CE7C0C08EA01}" type="sibTrans" cxnId="{57A0AE2E-66DC-4E2B-BE5A-D14C76E73BB5}">
      <dgm:prSet/>
      <dgm:spPr/>
      <dgm:t>
        <a:bodyPr/>
        <a:lstStyle/>
        <a:p>
          <a:endParaRPr lang="it-IT"/>
        </a:p>
      </dgm:t>
    </dgm:pt>
    <dgm:pt modelId="{89ABF80D-4414-4F7A-9A6B-BA5FD747074B}" type="pres">
      <dgm:prSet presAssocID="{2B011348-2958-4EC4-9780-3FAF748BE22B}" presName="compositeShape" presStyleCnt="0">
        <dgm:presLayoutVars>
          <dgm:chMax val="7"/>
          <dgm:dir/>
          <dgm:resizeHandles val="exact"/>
        </dgm:presLayoutVars>
      </dgm:prSet>
      <dgm:spPr/>
      <dgm:t>
        <a:bodyPr/>
        <a:lstStyle/>
        <a:p>
          <a:endParaRPr lang="it-IT"/>
        </a:p>
      </dgm:t>
    </dgm:pt>
    <dgm:pt modelId="{C0FAE165-C82B-4BF4-93A5-A938C63144E0}" type="pres">
      <dgm:prSet presAssocID="{1FE0AD82-DB97-4431-A696-88BC1CDA053C}" presName="circ1" presStyleLbl="vennNode1" presStyleIdx="0" presStyleCnt="3"/>
      <dgm:spPr/>
      <dgm:t>
        <a:bodyPr/>
        <a:lstStyle/>
        <a:p>
          <a:endParaRPr lang="it-IT"/>
        </a:p>
      </dgm:t>
    </dgm:pt>
    <dgm:pt modelId="{C8AF15AF-4057-4830-9135-5919DE6B3313}" type="pres">
      <dgm:prSet presAssocID="{1FE0AD82-DB97-4431-A696-88BC1CDA053C}" presName="circ1Tx" presStyleLbl="revTx" presStyleIdx="0" presStyleCnt="0">
        <dgm:presLayoutVars>
          <dgm:chMax val="0"/>
          <dgm:chPref val="0"/>
          <dgm:bulletEnabled val="1"/>
        </dgm:presLayoutVars>
      </dgm:prSet>
      <dgm:spPr/>
      <dgm:t>
        <a:bodyPr/>
        <a:lstStyle/>
        <a:p>
          <a:endParaRPr lang="it-IT"/>
        </a:p>
      </dgm:t>
    </dgm:pt>
    <dgm:pt modelId="{5091F78F-E5A7-41B3-9A8A-D0AF75EB6DF3}" type="pres">
      <dgm:prSet presAssocID="{CD9145C8-409D-4801-A2A3-FFF3AF7C9207}" presName="circ2" presStyleLbl="vennNode1" presStyleIdx="1" presStyleCnt="3"/>
      <dgm:spPr/>
      <dgm:t>
        <a:bodyPr/>
        <a:lstStyle/>
        <a:p>
          <a:endParaRPr lang="it-IT"/>
        </a:p>
      </dgm:t>
    </dgm:pt>
    <dgm:pt modelId="{AA8632DA-B0D2-4A15-BBE8-E925878CA1AE}" type="pres">
      <dgm:prSet presAssocID="{CD9145C8-409D-4801-A2A3-FFF3AF7C9207}" presName="circ2Tx" presStyleLbl="revTx" presStyleIdx="0" presStyleCnt="0">
        <dgm:presLayoutVars>
          <dgm:chMax val="0"/>
          <dgm:chPref val="0"/>
          <dgm:bulletEnabled val="1"/>
        </dgm:presLayoutVars>
      </dgm:prSet>
      <dgm:spPr/>
      <dgm:t>
        <a:bodyPr/>
        <a:lstStyle/>
        <a:p>
          <a:endParaRPr lang="it-IT"/>
        </a:p>
      </dgm:t>
    </dgm:pt>
    <dgm:pt modelId="{503638D0-F1C7-4F00-B5B2-377EE55ACFCA}" type="pres">
      <dgm:prSet presAssocID="{6F4E5656-F56F-4F0F-9D1B-F101B49055D8}" presName="circ3" presStyleLbl="vennNode1" presStyleIdx="2" presStyleCnt="3"/>
      <dgm:spPr/>
      <dgm:t>
        <a:bodyPr/>
        <a:lstStyle/>
        <a:p>
          <a:endParaRPr lang="it-IT"/>
        </a:p>
      </dgm:t>
    </dgm:pt>
    <dgm:pt modelId="{524D73E8-7FE0-469B-A677-C74C01D277D9}" type="pres">
      <dgm:prSet presAssocID="{6F4E5656-F56F-4F0F-9D1B-F101B49055D8}" presName="circ3Tx" presStyleLbl="revTx" presStyleIdx="0" presStyleCnt="0">
        <dgm:presLayoutVars>
          <dgm:chMax val="0"/>
          <dgm:chPref val="0"/>
          <dgm:bulletEnabled val="1"/>
        </dgm:presLayoutVars>
      </dgm:prSet>
      <dgm:spPr/>
      <dgm:t>
        <a:bodyPr/>
        <a:lstStyle/>
        <a:p>
          <a:endParaRPr lang="it-IT"/>
        </a:p>
      </dgm:t>
    </dgm:pt>
  </dgm:ptLst>
  <dgm:cxnLst>
    <dgm:cxn modelId="{A1DB72AB-4750-4A07-BF94-490799DEED00}" srcId="{2B011348-2958-4EC4-9780-3FAF748BE22B}" destId="{CD9145C8-409D-4801-A2A3-FFF3AF7C9207}" srcOrd="1" destOrd="0" parTransId="{D40C77DF-395A-4C2F-9F30-E3E2F5622285}" sibTransId="{2103C2F5-2EF0-4D22-84FC-0AF1D7F70D53}"/>
    <dgm:cxn modelId="{F5B8028C-763F-49F1-8214-F3BB825E6AD9}" type="presOf" srcId="{CD9145C8-409D-4801-A2A3-FFF3AF7C9207}" destId="{5091F78F-E5A7-41B3-9A8A-D0AF75EB6DF3}" srcOrd="0" destOrd="0" presId="urn:microsoft.com/office/officeart/2005/8/layout/venn1"/>
    <dgm:cxn modelId="{563DE946-8BFA-4D1B-B44B-A2EF90F3A1FB}" type="presOf" srcId="{6F4E5656-F56F-4F0F-9D1B-F101B49055D8}" destId="{503638D0-F1C7-4F00-B5B2-377EE55ACFCA}" srcOrd="0" destOrd="0" presId="urn:microsoft.com/office/officeart/2005/8/layout/venn1"/>
    <dgm:cxn modelId="{B2D1DE2E-9D78-40DA-A199-CED3BF01C25D}" type="presOf" srcId="{1FE0AD82-DB97-4431-A696-88BC1CDA053C}" destId="{C0FAE165-C82B-4BF4-93A5-A938C63144E0}" srcOrd="0" destOrd="0" presId="urn:microsoft.com/office/officeart/2005/8/layout/venn1"/>
    <dgm:cxn modelId="{6D5F4D67-7991-4D11-A42B-3E21269696A6}" type="presOf" srcId="{6F4E5656-F56F-4F0F-9D1B-F101B49055D8}" destId="{524D73E8-7FE0-469B-A677-C74C01D277D9}" srcOrd="1" destOrd="0" presId="urn:microsoft.com/office/officeart/2005/8/layout/venn1"/>
    <dgm:cxn modelId="{C4FA3A6A-34D0-4871-A242-4327B96B3CA6}" type="presOf" srcId="{1FE0AD82-DB97-4431-A696-88BC1CDA053C}" destId="{C8AF15AF-4057-4830-9135-5919DE6B3313}" srcOrd="1" destOrd="0" presId="urn:microsoft.com/office/officeart/2005/8/layout/venn1"/>
    <dgm:cxn modelId="{B1F88907-2B55-4616-A185-C326E218B1C5}" type="presOf" srcId="{2B011348-2958-4EC4-9780-3FAF748BE22B}" destId="{89ABF80D-4414-4F7A-9A6B-BA5FD747074B}" srcOrd="0" destOrd="0" presId="urn:microsoft.com/office/officeart/2005/8/layout/venn1"/>
    <dgm:cxn modelId="{8A0FD98B-4FCB-4FDD-B62F-418F2850CA55}" type="presOf" srcId="{CD9145C8-409D-4801-A2A3-FFF3AF7C9207}" destId="{AA8632DA-B0D2-4A15-BBE8-E925878CA1AE}" srcOrd="1" destOrd="0" presId="urn:microsoft.com/office/officeart/2005/8/layout/venn1"/>
    <dgm:cxn modelId="{57A0AE2E-66DC-4E2B-BE5A-D14C76E73BB5}" srcId="{2B011348-2958-4EC4-9780-3FAF748BE22B}" destId="{6F4E5656-F56F-4F0F-9D1B-F101B49055D8}" srcOrd="2" destOrd="0" parTransId="{4FC73C78-2B93-4EB9-B52A-6CDDD224D2E2}" sibTransId="{BE33C85D-A1F8-42CF-944D-CE7C0C08EA01}"/>
    <dgm:cxn modelId="{2D852850-B114-4341-8DEF-8F55A9649231}" srcId="{2B011348-2958-4EC4-9780-3FAF748BE22B}" destId="{1FE0AD82-DB97-4431-A696-88BC1CDA053C}" srcOrd="0" destOrd="0" parTransId="{19F11100-5769-485A-BAF3-53306517F812}" sibTransId="{10621292-F885-4670-8FB3-F45CCAAEE18E}"/>
    <dgm:cxn modelId="{9BA30687-4AFB-44A8-9628-E6664C027477}" type="presParOf" srcId="{89ABF80D-4414-4F7A-9A6B-BA5FD747074B}" destId="{C0FAE165-C82B-4BF4-93A5-A938C63144E0}" srcOrd="0" destOrd="0" presId="urn:microsoft.com/office/officeart/2005/8/layout/venn1"/>
    <dgm:cxn modelId="{43F4C8A9-BEB9-4B4B-8A10-2BEB01DEB791}" type="presParOf" srcId="{89ABF80D-4414-4F7A-9A6B-BA5FD747074B}" destId="{C8AF15AF-4057-4830-9135-5919DE6B3313}" srcOrd="1" destOrd="0" presId="urn:microsoft.com/office/officeart/2005/8/layout/venn1"/>
    <dgm:cxn modelId="{FD770E2F-A81F-418C-BDFA-AC7950976392}" type="presParOf" srcId="{89ABF80D-4414-4F7A-9A6B-BA5FD747074B}" destId="{5091F78F-E5A7-41B3-9A8A-D0AF75EB6DF3}" srcOrd="2" destOrd="0" presId="urn:microsoft.com/office/officeart/2005/8/layout/venn1"/>
    <dgm:cxn modelId="{531B10B3-4CE9-4FE5-96DA-78CFC3BD357F}" type="presParOf" srcId="{89ABF80D-4414-4F7A-9A6B-BA5FD747074B}" destId="{AA8632DA-B0D2-4A15-BBE8-E925878CA1AE}" srcOrd="3" destOrd="0" presId="urn:microsoft.com/office/officeart/2005/8/layout/venn1"/>
    <dgm:cxn modelId="{67E11A6C-0F19-471B-AAB7-FFD0AA90C626}" type="presParOf" srcId="{89ABF80D-4414-4F7A-9A6B-BA5FD747074B}" destId="{503638D0-F1C7-4F00-B5B2-377EE55ACFCA}" srcOrd="4" destOrd="0" presId="urn:microsoft.com/office/officeart/2005/8/layout/venn1"/>
    <dgm:cxn modelId="{8E3FE607-2B86-4369-A2CD-833B5B235DEF}" type="presParOf" srcId="{89ABF80D-4414-4F7A-9A6B-BA5FD747074B}" destId="{524D73E8-7FE0-469B-A677-C74C01D277D9}"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AAA00C-E740-4F58-9EF3-6E255B05C7C5}" type="doc">
      <dgm:prSet loTypeId="urn:microsoft.com/office/officeart/2005/8/layout/vList2" loCatId="list" qsTypeId="urn:microsoft.com/office/officeart/2005/8/quickstyle/simple1#2" qsCatId="simple" csTypeId="urn:microsoft.com/office/officeart/2005/8/colors/accent1_2#2" csCatId="accent1" phldr="1"/>
      <dgm:spPr/>
      <dgm:t>
        <a:bodyPr/>
        <a:lstStyle/>
        <a:p>
          <a:endParaRPr lang="it-IT"/>
        </a:p>
      </dgm:t>
    </dgm:pt>
    <dgm:pt modelId="{BFEB33D0-EDF1-4D03-A7FB-2995C9FB9661}">
      <dgm:prSet/>
      <dgm:spPr/>
      <dgm:t>
        <a:bodyPr/>
        <a:lstStyle/>
        <a:p>
          <a:pPr algn="just" rtl="0"/>
          <a:r>
            <a:rPr lang="it-IT" dirty="0" smtClean="0"/>
            <a:t>Nel 1995, in base al decreto legislativo n. 509/1994, l'Opera si trasforma da Ente pubblico in Fondazione privata con finalità pubbliche.</a:t>
          </a:r>
          <a:endParaRPr lang="it-IT" dirty="0"/>
        </a:p>
      </dgm:t>
    </dgm:pt>
    <dgm:pt modelId="{094EF8E9-C403-4F8F-91A0-87301082F568}" type="parTrans" cxnId="{D6BC70A4-BC3C-4876-9D87-8E633C5589D0}">
      <dgm:prSet/>
      <dgm:spPr/>
      <dgm:t>
        <a:bodyPr/>
        <a:lstStyle/>
        <a:p>
          <a:endParaRPr lang="it-IT"/>
        </a:p>
      </dgm:t>
    </dgm:pt>
    <dgm:pt modelId="{46C19316-0203-45B0-BCE7-D96D0964134B}" type="sibTrans" cxnId="{D6BC70A4-BC3C-4876-9D87-8E633C5589D0}">
      <dgm:prSet/>
      <dgm:spPr/>
      <dgm:t>
        <a:bodyPr/>
        <a:lstStyle/>
        <a:p>
          <a:endParaRPr lang="it-IT"/>
        </a:p>
      </dgm:t>
    </dgm:pt>
    <dgm:pt modelId="{DD6F8CF4-C039-40DB-90CE-EE8173B6054D}" type="pres">
      <dgm:prSet presAssocID="{76AAA00C-E740-4F58-9EF3-6E255B05C7C5}" presName="linear" presStyleCnt="0">
        <dgm:presLayoutVars>
          <dgm:animLvl val="lvl"/>
          <dgm:resizeHandles val="exact"/>
        </dgm:presLayoutVars>
      </dgm:prSet>
      <dgm:spPr/>
      <dgm:t>
        <a:bodyPr/>
        <a:lstStyle/>
        <a:p>
          <a:endParaRPr lang="it-IT"/>
        </a:p>
      </dgm:t>
    </dgm:pt>
    <dgm:pt modelId="{DD9E4E28-CDF9-43FA-8332-1078021DFCF9}" type="pres">
      <dgm:prSet presAssocID="{BFEB33D0-EDF1-4D03-A7FB-2995C9FB9661}" presName="parentText" presStyleLbl="node1" presStyleIdx="0" presStyleCnt="1">
        <dgm:presLayoutVars>
          <dgm:chMax val="0"/>
          <dgm:bulletEnabled val="1"/>
        </dgm:presLayoutVars>
      </dgm:prSet>
      <dgm:spPr/>
      <dgm:t>
        <a:bodyPr/>
        <a:lstStyle/>
        <a:p>
          <a:endParaRPr lang="it-IT"/>
        </a:p>
      </dgm:t>
    </dgm:pt>
  </dgm:ptLst>
  <dgm:cxnLst>
    <dgm:cxn modelId="{A286F935-31B0-4D93-8CE4-647547FBDFD6}" type="presOf" srcId="{BFEB33D0-EDF1-4D03-A7FB-2995C9FB9661}" destId="{DD9E4E28-CDF9-43FA-8332-1078021DFCF9}" srcOrd="0" destOrd="0" presId="urn:microsoft.com/office/officeart/2005/8/layout/vList2"/>
    <dgm:cxn modelId="{F9E4D7D2-95B6-499F-A518-A048372863F5}" type="presOf" srcId="{76AAA00C-E740-4F58-9EF3-6E255B05C7C5}" destId="{DD6F8CF4-C039-40DB-90CE-EE8173B6054D}" srcOrd="0" destOrd="0" presId="urn:microsoft.com/office/officeart/2005/8/layout/vList2"/>
    <dgm:cxn modelId="{D6BC70A4-BC3C-4876-9D87-8E633C5589D0}" srcId="{76AAA00C-E740-4F58-9EF3-6E255B05C7C5}" destId="{BFEB33D0-EDF1-4D03-A7FB-2995C9FB9661}" srcOrd="0" destOrd="0" parTransId="{094EF8E9-C403-4F8F-91A0-87301082F568}" sibTransId="{46C19316-0203-45B0-BCE7-D96D0964134B}"/>
    <dgm:cxn modelId="{3E98C81B-CBBF-4217-8628-65CE26BB839B}" type="presParOf" srcId="{DD6F8CF4-C039-40DB-90CE-EE8173B6054D}" destId="{DD9E4E28-CDF9-43FA-8332-1078021DFCF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C766A7C-C485-4901-A298-7D8196D4D1BB}" type="doc">
      <dgm:prSet loTypeId="urn:microsoft.com/office/officeart/2005/8/layout/venn1" loCatId="relationship" qsTypeId="urn:microsoft.com/office/officeart/2005/8/quickstyle/3d2" qsCatId="3D" csTypeId="urn:microsoft.com/office/officeart/2005/8/colors/accent1_2#23" csCatId="accent1" phldr="1"/>
      <dgm:spPr/>
      <dgm:t>
        <a:bodyPr/>
        <a:lstStyle/>
        <a:p>
          <a:endParaRPr lang="it-IT"/>
        </a:p>
      </dgm:t>
    </dgm:pt>
    <dgm:pt modelId="{B9525DA8-0005-47D7-8EF0-397F71A1295F}">
      <dgm:prSet/>
      <dgm:spPr/>
      <dgm:t>
        <a:bodyPr/>
        <a:lstStyle/>
        <a:p>
          <a:pPr rtl="0"/>
          <a:r>
            <a:rPr lang="it-IT" dirty="0" smtClean="0"/>
            <a:t>Vengono erogati contributi  a domicilio per la formazione post-laurea (scuole di specializzazione e perfezionamento, master e dottorati di ricerca di durata minima annuale)</a:t>
          </a:r>
          <a:endParaRPr lang="it-IT" dirty="0"/>
        </a:p>
      </dgm:t>
    </dgm:pt>
    <dgm:pt modelId="{2C6ABFEB-09C8-438E-9B54-07554E319561}" type="parTrans" cxnId="{6275124F-2D6C-4459-B388-B11A0FDC3EBA}">
      <dgm:prSet/>
      <dgm:spPr/>
      <dgm:t>
        <a:bodyPr/>
        <a:lstStyle/>
        <a:p>
          <a:endParaRPr lang="it-IT"/>
        </a:p>
      </dgm:t>
    </dgm:pt>
    <dgm:pt modelId="{A38FEB47-D9BD-462C-8D87-94898950E434}" type="sibTrans" cxnId="{6275124F-2D6C-4459-B388-B11A0FDC3EBA}">
      <dgm:prSet/>
      <dgm:spPr/>
      <dgm:t>
        <a:bodyPr/>
        <a:lstStyle/>
        <a:p>
          <a:endParaRPr lang="it-IT"/>
        </a:p>
      </dgm:t>
    </dgm:pt>
    <dgm:pt modelId="{A31A83D3-7846-4C34-B693-E71D70DF37B4}">
      <dgm:prSet/>
      <dgm:spPr/>
      <dgm:t>
        <a:bodyPr/>
        <a:lstStyle/>
        <a:p>
          <a:pPr rtl="0"/>
          <a:r>
            <a:rPr lang="it-IT" dirty="0" smtClean="0"/>
            <a:t>Integrazione per i fuori sede: € 2.000,00</a:t>
          </a:r>
          <a:endParaRPr lang="it-IT" dirty="0"/>
        </a:p>
      </dgm:t>
    </dgm:pt>
    <dgm:pt modelId="{9CF75E7E-B5C7-4E67-8467-C95F5DC81324}" type="parTrans" cxnId="{CF60CA34-5097-471B-940F-DD55F702459B}">
      <dgm:prSet/>
      <dgm:spPr/>
      <dgm:t>
        <a:bodyPr/>
        <a:lstStyle/>
        <a:p>
          <a:endParaRPr lang="it-IT"/>
        </a:p>
      </dgm:t>
    </dgm:pt>
    <dgm:pt modelId="{43F87F43-7478-46D9-9735-4A12CF30E2BB}" type="sibTrans" cxnId="{CF60CA34-5097-471B-940F-DD55F702459B}">
      <dgm:prSet/>
      <dgm:spPr/>
      <dgm:t>
        <a:bodyPr/>
        <a:lstStyle/>
        <a:p>
          <a:endParaRPr lang="it-IT"/>
        </a:p>
      </dgm:t>
    </dgm:pt>
    <dgm:pt modelId="{3B14C984-6A35-4F2E-968D-55FA0BFBB43A}">
      <dgm:prSet/>
      <dgm:spPr/>
      <dgm:t>
        <a:bodyPr/>
        <a:lstStyle/>
        <a:p>
          <a:pPr rtl="0"/>
          <a:r>
            <a:rPr lang="it-IT" dirty="0" smtClean="0"/>
            <a:t>Importo del contributo:  € 4.000,00</a:t>
          </a:r>
          <a:endParaRPr lang="it-IT" dirty="0"/>
        </a:p>
      </dgm:t>
    </dgm:pt>
    <dgm:pt modelId="{8E93B5DC-C471-4050-83D5-99C5948DAA2B}" type="parTrans" cxnId="{947CA76E-FDE2-4C95-806C-F90677F6BDE7}">
      <dgm:prSet/>
      <dgm:spPr/>
      <dgm:t>
        <a:bodyPr/>
        <a:lstStyle/>
        <a:p>
          <a:endParaRPr lang="it-IT"/>
        </a:p>
      </dgm:t>
    </dgm:pt>
    <dgm:pt modelId="{CB793563-0AA0-4376-A9CA-58596805A6B2}" type="sibTrans" cxnId="{947CA76E-FDE2-4C95-806C-F90677F6BDE7}">
      <dgm:prSet/>
      <dgm:spPr/>
      <dgm:t>
        <a:bodyPr/>
        <a:lstStyle/>
        <a:p>
          <a:endParaRPr lang="it-IT"/>
        </a:p>
      </dgm:t>
    </dgm:pt>
    <dgm:pt modelId="{EEF2C621-00E4-4986-8695-5467A389E5F4}" type="pres">
      <dgm:prSet presAssocID="{2C766A7C-C485-4901-A298-7D8196D4D1BB}" presName="compositeShape" presStyleCnt="0">
        <dgm:presLayoutVars>
          <dgm:chMax val="7"/>
          <dgm:dir/>
          <dgm:resizeHandles val="exact"/>
        </dgm:presLayoutVars>
      </dgm:prSet>
      <dgm:spPr/>
      <dgm:t>
        <a:bodyPr/>
        <a:lstStyle/>
        <a:p>
          <a:endParaRPr lang="it-IT"/>
        </a:p>
      </dgm:t>
    </dgm:pt>
    <dgm:pt modelId="{519BC09B-743E-40AA-A689-40172C589C55}" type="pres">
      <dgm:prSet presAssocID="{B9525DA8-0005-47D7-8EF0-397F71A1295F}" presName="circ1" presStyleLbl="vennNode1" presStyleIdx="0" presStyleCnt="3"/>
      <dgm:spPr/>
      <dgm:t>
        <a:bodyPr/>
        <a:lstStyle/>
        <a:p>
          <a:endParaRPr lang="it-IT"/>
        </a:p>
      </dgm:t>
    </dgm:pt>
    <dgm:pt modelId="{326C2289-7A31-4DAD-9C45-BCBC77E9519A}" type="pres">
      <dgm:prSet presAssocID="{B9525DA8-0005-47D7-8EF0-397F71A1295F}" presName="circ1Tx" presStyleLbl="revTx" presStyleIdx="0" presStyleCnt="0">
        <dgm:presLayoutVars>
          <dgm:chMax val="0"/>
          <dgm:chPref val="0"/>
          <dgm:bulletEnabled val="1"/>
        </dgm:presLayoutVars>
      </dgm:prSet>
      <dgm:spPr/>
      <dgm:t>
        <a:bodyPr/>
        <a:lstStyle/>
        <a:p>
          <a:endParaRPr lang="it-IT"/>
        </a:p>
      </dgm:t>
    </dgm:pt>
    <dgm:pt modelId="{6528F501-CA1D-49B0-AA58-DD7847CC6D32}" type="pres">
      <dgm:prSet presAssocID="{A31A83D3-7846-4C34-B693-E71D70DF37B4}" presName="circ2" presStyleLbl="vennNode1" presStyleIdx="1" presStyleCnt="3"/>
      <dgm:spPr/>
      <dgm:t>
        <a:bodyPr/>
        <a:lstStyle/>
        <a:p>
          <a:endParaRPr lang="it-IT"/>
        </a:p>
      </dgm:t>
    </dgm:pt>
    <dgm:pt modelId="{A1D26AD0-CF26-4777-8644-CD35784E1FC7}" type="pres">
      <dgm:prSet presAssocID="{A31A83D3-7846-4C34-B693-E71D70DF37B4}" presName="circ2Tx" presStyleLbl="revTx" presStyleIdx="0" presStyleCnt="0">
        <dgm:presLayoutVars>
          <dgm:chMax val="0"/>
          <dgm:chPref val="0"/>
          <dgm:bulletEnabled val="1"/>
        </dgm:presLayoutVars>
      </dgm:prSet>
      <dgm:spPr/>
      <dgm:t>
        <a:bodyPr/>
        <a:lstStyle/>
        <a:p>
          <a:endParaRPr lang="it-IT"/>
        </a:p>
      </dgm:t>
    </dgm:pt>
    <dgm:pt modelId="{C1A9DD42-868A-4A8E-A645-896354EFA988}" type="pres">
      <dgm:prSet presAssocID="{3B14C984-6A35-4F2E-968D-55FA0BFBB43A}" presName="circ3" presStyleLbl="vennNode1" presStyleIdx="2" presStyleCnt="3"/>
      <dgm:spPr/>
      <dgm:t>
        <a:bodyPr/>
        <a:lstStyle/>
        <a:p>
          <a:endParaRPr lang="it-IT"/>
        </a:p>
      </dgm:t>
    </dgm:pt>
    <dgm:pt modelId="{A2FD4EED-3F17-44F5-A435-CF30930A63E7}" type="pres">
      <dgm:prSet presAssocID="{3B14C984-6A35-4F2E-968D-55FA0BFBB43A}" presName="circ3Tx" presStyleLbl="revTx" presStyleIdx="0" presStyleCnt="0">
        <dgm:presLayoutVars>
          <dgm:chMax val="0"/>
          <dgm:chPref val="0"/>
          <dgm:bulletEnabled val="1"/>
        </dgm:presLayoutVars>
      </dgm:prSet>
      <dgm:spPr/>
      <dgm:t>
        <a:bodyPr/>
        <a:lstStyle/>
        <a:p>
          <a:endParaRPr lang="it-IT"/>
        </a:p>
      </dgm:t>
    </dgm:pt>
  </dgm:ptLst>
  <dgm:cxnLst>
    <dgm:cxn modelId="{98D800E8-A058-4212-8A42-1D8885A49E3F}" type="presOf" srcId="{A31A83D3-7846-4C34-B693-E71D70DF37B4}" destId="{6528F501-CA1D-49B0-AA58-DD7847CC6D32}" srcOrd="0" destOrd="0" presId="urn:microsoft.com/office/officeart/2005/8/layout/venn1"/>
    <dgm:cxn modelId="{6275124F-2D6C-4459-B388-B11A0FDC3EBA}" srcId="{2C766A7C-C485-4901-A298-7D8196D4D1BB}" destId="{B9525DA8-0005-47D7-8EF0-397F71A1295F}" srcOrd="0" destOrd="0" parTransId="{2C6ABFEB-09C8-438E-9B54-07554E319561}" sibTransId="{A38FEB47-D9BD-462C-8D87-94898950E434}"/>
    <dgm:cxn modelId="{81540F44-9992-4781-91E3-9028D3693D35}" type="presOf" srcId="{A31A83D3-7846-4C34-B693-E71D70DF37B4}" destId="{A1D26AD0-CF26-4777-8644-CD35784E1FC7}" srcOrd="1" destOrd="0" presId="urn:microsoft.com/office/officeart/2005/8/layout/venn1"/>
    <dgm:cxn modelId="{BEF9385C-2798-4CE6-8650-08F17718AD93}" type="presOf" srcId="{2C766A7C-C485-4901-A298-7D8196D4D1BB}" destId="{EEF2C621-00E4-4986-8695-5467A389E5F4}" srcOrd="0" destOrd="0" presId="urn:microsoft.com/office/officeart/2005/8/layout/venn1"/>
    <dgm:cxn modelId="{20756721-D13D-4ED1-938C-22AB719E3F20}" type="presOf" srcId="{3B14C984-6A35-4F2E-968D-55FA0BFBB43A}" destId="{C1A9DD42-868A-4A8E-A645-896354EFA988}" srcOrd="0" destOrd="0" presId="urn:microsoft.com/office/officeart/2005/8/layout/venn1"/>
    <dgm:cxn modelId="{5F88D189-A863-4C3C-9939-7ADEA8F65297}" type="presOf" srcId="{B9525DA8-0005-47D7-8EF0-397F71A1295F}" destId="{519BC09B-743E-40AA-A689-40172C589C55}" srcOrd="0" destOrd="0" presId="urn:microsoft.com/office/officeart/2005/8/layout/venn1"/>
    <dgm:cxn modelId="{CF60CA34-5097-471B-940F-DD55F702459B}" srcId="{2C766A7C-C485-4901-A298-7D8196D4D1BB}" destId="{A31A83D3-7846-4C34-B693-E71D70DF37B4}" srcOrd="1" destOrd="0" parTransId="{9CF75E7E-B5C7-4E67-8467-C95F5DC81324}" sibTransId="{43F87F43-7478-46D9-9735-4A12CF30E2BB}"/>
    <dgm:cxn modelId="{787AC037-C254-4BD4-84F4-3F93AA5F7F71}" type="presOf" srcId="{B9525DA8-0005-47D7-8EF0-397F71A1295F}" destId="{326C2289-7A31-4DAD-9C45-BCBC77E9519A}" srcOrd="1" destOrd="0" presId="urn:microsoft.com/office/officeart/2005/8/layout/venn1"/>
    <dgm:cxn modelId="{80F804F7-A96F-4EC1-BDFE-B6C4E0A48D1C}" type="presOf" srcId="{3B14C984-6A35-4F2E-968D-55FA0BFBB43A}" destId="{A2FD4EED-3F17-44F5-A435-CF30930A63E7}" srcOrd="1" destOrd="0" presId="urn:microsoft.com/office/officeart/2005/8/layout/venn1"/>
    <dgm:cxn modelId="{947CA76E-FDE2-4C95-806C-F90677F6BDE7}" srcId="{2C766A7C-C485-4901-A298-7D8196D4D1BB}" destId="{3B14C984-6A35-4F2E-968D-55FA0BFBB43A}" srcOrd="2" destOrd="0" parTransId="{8E93B5DC-C471-4050-83D5-99C5948DAA2B}" sibTransId="{CB793563-0AA0-4376-A9CA-58596805A6B2}"/>
    <dgm:cxn modelId="{506D5C3B-D764-4104-9211-79067461B562}" type="presParOf" srcId="{EEF2C621-00E4-4986-8695-5467A389E5F4}" destId="{519BC09B-743E-40AA-A689-40172C589C55}" srcOrd="0" destOrd="0" presId="urn:microsoft.com/office/officeart/2005/8/layout/venn1"/>
    <dgm:cxn modelId="{D7C30F9F-37CC-44ED-AA78-A755BDCC502D}" type="presParOf" srcId="{EEF2C621-00E4-4986-8695-5467A389E5F4}" destId="{326C2289-7A31-4DAD-9C45-BCBC77E9519A}" srcOrd="1" destOrd="0" presId="urn:microsoft.com/office/officeart/2005/8/layout/venn1"/>
    <dgm:cxn modelId="{A754C352-9A46-4F15-A901-DD8524BA3237}" type="presParOf" srcId="{EEF2C621-00E4-4986-8695-5467A389E5F4}" destId="{6528F501-CA1D-49B0-AA58-DD7847CC6D32}" srcOrd="2" destOrd="0" presId="urn:microsoft.com/office/officeart/2005/8/layout/venn1"/>
    <dgm:cxn modelId="{1F731027-AEBF-4920-B088-914CAB46B3A1}" type="presParOf" srcId="{EEF2C621-00E4-4986-8695-5467A389E5F4}" destId="{A1D26AD0-CF26-4777-8644-CD35784E1FC7}" srcOrd="3" destOrd="0" presId="urn:microsoft.com/office/officeart/2005/8/layout/venn1"/>
    <dgm:cxn modelId="{AD864977-56EB-4450-9BF5-D3AB6E087945}" type="presParOf" srcId="{EEF2C621-00E4-4986-8695-5467A389E5F4}" destId="{C1A9DD42-868A-4A8E-A645-896354EFA988}" srcOrd="4" destOrd="0" presId="urn:microsoft.com/office/officeart/2005/8/layout/venn1"/>
    <dgm:cxn modelId="{271D2C1B-169E-44A4-9213-CFF315BEBEEB}" type="presParOf" srcId="{EEF2C621-00E4-4986-8695-5467A389E5F4}" destId="{A2FD4EED-3F17-44F5-A435-CF30930A63E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C766A7C-C485-4901-A298-7D8196D4D1BB}" type="doc">
      <dgm:prSet loTypeId="urn:microsoft.com/office/officeart/2005/8/layout/venn1" loCatId="relationship" qsTypeId="urn:microsoft.com/office/officeart/2005/8/quickstyle/3d2" qsCatId="3D" csTypeId="urn:microsoft.com/office/officeart/2005/8/colors/accent1_2#23" csCatId="accent1" phldr="1"/>
      <dgm:spPr/>
      <dgm:t>
        <a:bodyPr/>
        <a:lstStyle/>
        <a:p>
          <a:endParaRPr lang="it-IT"/>
        </a:p>
      </dgm:t>
    </dgm:pt>
    <dgm:pt modelId="{B9525DA8-0005-47D7-8EF0-397F71A1295F}">
      <dgm:prSet custT="1"/>
      <dgm:spPr/>
      <dgm:t>
        <a:bodyPr/>
        <a:lstStyle/>
        <a:p>
          <a:pPr rtl="0"/>
          <a:r>
            <a:rPr lang="it-IT" sz="1500" dirty="0" smtClean="0"/>
            <a:t>GLI ASSISTITI POSSONO PARTECIPARE GRATUITAMENTE AL CORSO</a:t>
          </a:r>
          <a:endParaRPr lang="it-IT" sz="1500" dirty="0"/>
        </a:p>
      </dgm:t>
    </dgm:pt>
    <dgm:pt modelId="{2C6ABFEB-09C8-438E-9B54-07554E319561}" type="parTrans" cxnId="{6275124F-2D6C-4459-B388-B11A0FDC3EBA}">
      <dgm:prSet/>
      <dgm:spPr/>
      <dgm:t>
        <a:bodyPr/>
        <a:lstStyle/>
        <a:p>
          <a:endParaRPr lang="it-IT"/>
        </a:p>
      </dgm:t>
    </dgm:pt>
    <dgm:pt modelId="{A38FEB47-D9BD-462C-8D87-94898950E434}" type="sibTrans" cxnId="{6275124F-2D6C-4459-B388-B11A0FDC3EBA}">
      <dgm:prSet/>
      <dgm:spPr/>
      <dgm:t>
        <a:bodyPr/>
        <a:lstStyle/>
        <a:p>
          <a:endParaRPr lang="it-IT"/>
        </a:p>
      </dgm:t>
    </dgm:pt>
    <dgm:pt modelId="{A31A83D3-7846-4C34-B693-E71D70DF37B4}">
      <dgm:prSet custT="1"/>
      <dgm:spPr/>
      <dgm:t>
        <a:bodyPr/>
        <a:lstStyle/>
        <a:p>
          <a:pPr rtl="0"/>
          <a:r>
            <a:rPr lang="it-IT" sz="1100" dirty="0" smtClean="0"/>
            <a:t>GLI ASSISTITI AMMESSI AL CORSO DI FORMAZIONE - CHE NON BENEFICIANO DI ALTRE PRESTAZIONI ASSISTENZIALI DA PARTE DELLA FONDAZIONE PER LO STESSO ANNO ACCADEMICO - RICEVONO UN CONTRIBUTO OMNICOMPRENSIVO DI € 1.000</a:t>
          </a:r>
          <a:endParaRPr lang="it-IT" sz="1100" dirty="0"/>
        </a:p>
      </dgm:t>
    </dgm:pt>
    <dgm:pt modelId="{9CF75E7E-B5C7-4E67-8467-C95F5DC81324}" type="parTrans" cxnId="{CF60CA34-5097-471B-940F-DD55F702459B}">
      <dgm:prSet/>
      <dgm:spPr/>
      <dgm:t>
        <a:bodyPr/>
        <a:lstStyle/>
        <a:p>
          <a:endParaRPr lang="it-IT"/>
        </a:p>
      </dgm:t>
    </dgm:pt>
    <dgm:pt modelId="{43F87F43-7478-46D9-9735-4A12CF30E2BB}" type="sibTrans" cxnId="{CF60CA34-5097-471B-940F-DD55F702459B}">
      <dgm:prSet/>
      <dgm:spPr/>
      <dgm:t>
        <a:bodyPr/>
        <a:lstStyle/>
        <a:p>
          <a:endParaRPr lang="it-IT"/>
        </a:p>
      </dgm:t>
    </dgm:pt>
    <dgm:pt modelId="{3B14C984-6A35-4F2E-968D-55FA0BFBB43A}">
      <dgm:prSet/>
      <dgm:spPr/>
      <dgm:t>
        <a:bodyPr/>
        <a:lstStyle/>
        <a:p>
          <a:pPr rtl="0"/>
          <a:r>
            <a:rPr lang="it-IT" dirty="0" smtClean="0"/>
            <a:t>I CORSISITI POSSONO ALLOGGIARE PRESSO LE STRUTTURE PERUGINE DELLA FONDAZIONE GRATUITAMENTE ( SE ASSISTITTI)  A PAGAMENTO SE FIGLI DI CONTRIBUENTI</a:t>
          </a:r>
          <a:endParaRPr lang="it-IT" dirty="0"/>
        </a:p>
      </dgm:t>
    </dgm:pt>
    <dgm:pt modelId="{8E93B5DC-C471-4050-83D5-99C5948DAA2B}" type="parTrans" cxnId="{947CA76E-FDE2-4C95-806C-F90677F6BDE7}">
      <dgm:prSet/>
      <dgm:spPr/>
      <dgm:t>
        <a:bodyPr/>
        <a:lstStyle/>
        <a:p>
          <a:endParaRPr lang="it-IT"/>
        </a:p>
      </dgm:t>
    </dgm:pt>
    <dgm:pt modelId="{CB793563-0AA0-4376-A9CA-58596805A6B2}" type="sibTrans" cxnId="{947CA76E-FDE2-4C95-806C-F90677F6BDE7}">
      <dgm:prSet/>
      <dgm:spPr/>
      <dgm:t>
        <a:bodyPr/>
        <a:lstStyle/>
        <a:p>
          <a:endParaRPr lang="it-IT"/>
        </a:p>
      </dgm:t>
    </dgm:pt>
    <dgm:pt modelId="{EEF2C621-00E4-4986-8695-5467A389E5F4}" type="pres">
      <dgm:prSet presAssocID="{2C766A7C-C485-4901-A298-7D8196D4D1BB}" presName="compositeShape" presStyleCnt="0">
        <dgm:presLayoutVars>
          <dgm:chMax val="7"/>
          <dgm:dir/>
          <dgm:resizeHandles val="exact"/>
        </dgm:presLayoutVars>
      </dgm:prSet>
      <dgm:spPr/>
      <dgm:t>
        <a:bodyPr/>
        <a:lstStyle/>
        <a:p>
          <a:endParaRPr lang="it-IT"/>
        </a:p>
      </dgm:t>
    </dgm:pt>
    <dgm:pt modelId="{519BC09B-743E-40AA-A689-40172C589C55}" type="pres">
      <dgm:prSet presAssocID="{B9525DA8-0005-47D7-8EF0-397F71A1295F}" presName="circ1" presStyleLbl="vennNode1" presStyleIdx="0" presStyleCnt="3"/>
      <dgm:spPr/>
      <dgm:t>
        <a:bodyPr/>
        <a:lstStyle/>
        <a:p>
          <a:endParaRPr lang="it-IT"/>
        </a:p>
      </dgm:t>
    </dgm:pt>
    <dgm:pt modelId="{326C2289-7A31-4DAD-9C45-BCBC77E9519A}" type="pres">
      <dgm:prSet presAssocID="{B9525DA8-0005-47D7-8EF0-397F71A1295F}" presName="circ1Tx" presStyleLbl="revTx" presStyleIdx="0" presStyleCnt="0">
        <dgm:presLayoutVars>
          <dgm:chMax val="0"/>
          <dgm:chPref val="0"/>
          <dgm:bulletEnabled val="1"/>
        </dgm:presLayoutVars>
      </dgm:prSet>
      <dgm:spPr/>
      <dgm:t>
        <a:bodyPr/>
        <a:lstStyle/>
        <a:p>
          <a:endParaRPr lang="it-IT"/>
        </a:p>
      </dgm:t>
    </dgm:pt>
    <dgm:pt modelId="{6528F501-CA1D-49B0-AA58-DD7847CC6D32}" type="pres">
      <dgm:prSet presAssocID="{A31A83D3-7846-4C34-B693-E71D70DF37B4}" presName="circ2" presStyleLbl="vennNode1" presStyleIdx="1" presStyleCnt="3" custScaleX="119841" custScaleY="110841" custLinFactNeighborX="9885" custLinFactNeighborY="-3506"/>
      <dgm:spPr/>
      <dgm:t>
        <a:bodyPr/>
        <a:lstStyle/>
        <a:p>
          <a:endParaRPr lang="it-IT"/>
        </a:p>
      </dgm:t>
    </dgm:pt>
    <dgm:pt modelId="{A1D26AD0-CF26-4777-8644-CD35784E1FC7}" type="pres">
      <dgm:prSet presAssocID="{A31A83D3-7846-4C34-B693-E71D70DF37B4}" presName="circ2Tx" presStyleLbl="revTx" presStyleIdx="0" presStyleCnt="0">
        <dgm:presLayoutVars>
          <dgm:chMax val="0"/>
          <dgm:chPref val="0"/>
          <dgm:bulletEnabled val="1"/>
        </dgm:presLayoutVars>
      </dgm:prSet>
      <dgm:spPr/>
      <dgm:t>
        <a:bodyPr/>
        <a:lstStyle/>
        <a:p>
          <a:endParaRPr lang="it-IT"/>
        </a:p>
      </dgm:t>
    </dgm:pt>
    <dgm:pt modelId="{C1A9DD42-868A-4A8E-A645-896354EFA988}" type="pres">
      <dgm:prSet presAssocID="{3B14C984-6A35-4F2E-968D-55FA0BFBB43A}" presName="circ3" presStyleLbl="vennNode1" presStyleIdx="2" presStyleCnt="3" custLinFactNeighborX="-11562" custLinFactNeighborY="-5989"/>
      <dgm:spPr/>
      <dgm:t>
        <a:bodyPr/>
        <a:lstStyle/>
        <a:p>
          <a:endParaRPr lang="it-IT"/>
        </a:p>
      </dgm:t>
    </dgm:pt>
    <dgm:pt modelId="{A2FD4EED-3F17-44F5-A435-CF30930A63E7}" type="pres">
      <dgm:prSet presAssocID="{3B14C984-6A35-4F2E-968D-55FA0BFBB43A}" presName="circ3Tx" presStyleLbl="revTx" presStyleIdx="0" presStyleCnt="0">
        <dgm:presLayoutVars>
          <dgm:chMax val="0"/>
          <dgm:chPref val="0"/>
          <dgm:bulletEnabled val="1"/>
        </dgm:presLayoutVars>
      </dgm:prSet>
      <dgm:spPr/>
      <dgm:t>
        <a:bodyPr/>
        <a:lstStyle/>
        <a:p>
          <a:endParaRPr lang="it-IT"/>
        </a:p>
      </dgm:t>
    </dgm:pt>
  </dgm:ptLst>
  <dgm:cxnLst>
    <dgm:cxn modelId="{6275124F-2D6C-4459-B388-B11A0FDC3EBA}" srcId="{2C766A7C-C485-4901-A298-7D8196D4D1BB}" destId="{B9525DA8-0005-47D7-8EF0-397F71A1295F}" srcOrd="0" destOrd="0" parTransId="{2C6ABFEB-09C8-438E-9B54-07554E319561}" sibTransId="{A38FEB47-D9BD-462C-8D87-94898950E434}"/>
    <dgm:cxn modelId="{4333D909-1619-4D96-AF1D-E3026AA9E8CB}" type="presOf" srcId="{B9525DA8-0005-47D7-8EF0-397F71A1295F}" destId="{519BC09B-743E-40AA-A689-40172C589C55}" srcOrd="0" destOrd="0" presId="urn:microsoft.com/office/officeart/2005/8/layout/venn1"/>
    <dgm:cxn modelId="{398B93DE-4E38-474C-8F59-63FD2D0D7F0C}" type="presOf" srcId="{A31A83D3-7846-4C34-B693-E71D70DF37B4}" destId="{6528F501-CA1D-49B0-AA58-DD7847CC6D32}" srcOrd="0" destOrd="0" presId="urn:microsoft.com/office/officeart/2005/8/layout/venn1"/>
    <dgm:cxn modelId="{A016B0F6-646B-49AA-AE24-73F4B7216653}" type="presOf" srcId="{2C766A7C-C485-4901-A298-7D8196D4D1BB}" destId="{EEF2C621-00E4-4986-8695-5467A389E5F4}" srcOrd="0" destOrd="0" presId="urn:microsoft.com/office/officeart/2005/8/layout/venn1"/>
    <dgm:cxn modelId="{4A65BAD8-F6BF-4D22-87DA-A441790140A6}" type="presOf" srcId="{3B14C984-6A35-4F2E-968D-55FA0BFBB43A}" destId="{C1A9DD42-868A-4A8E-A645-896354EFA988}" srcOrd="0" destOrd="0" presId="urn:microsoft.com/office/officeart/2005/8/layout/venn1"/>
    <dgm:cxn modelId="{CF60CA34-5097-471B-940F-DD55F702459B}" srcId="{2C766A7C-C485-4901-A298-7D8196D4D1BB}" destId="{A31A83D3-7846-4C34-B693-E71D70DF37B4}" srcOrd="1" destOrd="0" parTransId="{9CF75E7E-B5C7-4E67-8467-C95F5DC81324}" sibTransId="{43F87F43-7478-46D9-9735-4A12CF30E2BB}"/>
    <dgm:cxn modelId="{8139A366-B241-42E3-8744-58BA678E7172}" type="presOf" srcId="{B9525DA8-0005-47D7-8EF0-397F71A1295F}" destId="{326C2289-7A31-4DAD-9C45-BCBC77E9519A}" srcOrd="1" destOrd="0" presId="urn:microsoft.com/office/officeart/2005/8/layout/venn1"/>
    <dgm:cxn modelId="{8F8F3F67-6CB7-413B-904C-252CC33B1F86}" type="presOf" srcId="{A31A83D3-7846-4C34-B693-E71D70DF37B4}" destId="{A1D26AD0-CF26-4777-8644-CD35784E1FC7}" srcOrd="1" destOrd="0" presId="urn:microsoft.com/office/officeart/2005/8/layout/venn1"/>
    <dgm:cxn modelId="{0D236597-D526-40B6-8F68-9205699DF3BF}" type="presOf" srcId="{3B14C984-6A35-4F2E-968D-55FA0BFBB43A}" destId="{A2FD4EED-3F17-44F5-A435-CF30930A63E7}" srcOrd="1" destOrd="0" presId="urn:microsoft.com/office/officeart/2005/8/layout/venn1"/>
    <dgm:cxn modelId="{947CA76E-FDE2-4C95-806C-F90677F6BDE7}" srcId="{2C766A7C-C485-4901-A298-7D8196D4D1BB}" destId="{3B14C984-6A35-4F2E-968D-55FA0BFBB43A}" srcOrd="2" destOrd="0" parTransId="{8E93B5DC-C471-4050-83D5-99C5948DAA2B}" sibTransId="{CB793563-0AA0-4376-A9CA-58596805A6B2}"/>
    <dgm:cxn modelId="{BC26CA90-7247-4D3E-929A-4271A113B69A}" type="presParOf" srcId="{EEF2C621-00E4-4986-8695-5467A389E5F4}" destId="{519BC09B-743E-40AA-A689-40172C589C55}" srcOrd="0" destOrd="0" presId="urn:microsoft.com/office/officeart/2005/8/layout/venn1"/>
    <dgm:cxn modelId="{FA25B2EF-AD90-447B-BDEB-72DD903684AC}" type="presParOf" srcId="{EEF2C621-00E4-4986-8695-5467A389E5F4}" destId="{326C2289-7A31-4DAD-9C45-BCBC77E9519A}" srcOrd="1" destOrd="0" presId="urn:microsoft.com/office/officeart/2005/8/layout/venn1"/>
    <dgm:cxn modelId="{D35F711D-A193-445C-9BA9-32C1BC84FE93}" type="presParOf" srcId="{EEF2C621-00E4-4986-8695-5467A389E5F4}" destId="{6528F501-CA1D-49B0-AA58-DD7847CC6D32}" srcOrd="2" destOrd="0" presId="urn:microsoft.com/office/officeart/2005/8/layout/venn1"/>
    <dgm:cxn modelId="{A2190CB4-B0F9-4B36-8005-D4B1850C6502}" type="presParOf" srcId="{EEF2C621-00E4-4986-8695-5467A389E5F4}" destId="{A1D26AD0-CF26-4777-8644-CD35784E1FC7}" srcOrd="3" destOrd="0" presId="urn:microsoft.com/office/officeart/2005/8/layout/venn1"/>
    <dgm:cxn modelId="{A9928BE2-DCDA-4447-8EE7-1FCAEAB42084}" type="presParOf" srcId="{EEF2C621-00E4-4986-8695-5467A389E5F4}" destId="{C1A9DD42-868A-4A8E-A645-896354EFA988}" srcOrd="4" destOrd="0" presId="urn:microsoft.com/office/officeart/2005/8/layout/venn1"/>
    <dgm:cxn modelId="{5BFAA0E4-EC3D-4D51-9AE1-0C4CBD703AE2}" type="presParOf" srcId="{EEF2C621-00E4-4986-8695-5467A389E5F4}" destId="{A2FD4EED-3F17-44F5-A435-CF30930A63E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38342D4-53AA-496F-93E9-2C2137D9EF20}" type="doc">
      <dgm:prSet loTypeId="urn:microsoft.com/office/officeart/2005/8/layout/vList2" loCatId="list" qsTypeId="urn:microsoft.com/office/officeart/2005/8/quickstyle/simple1#13" qsCatId="simple" csTypeId="urn:microsoft.com/office/officeart/2005/8/colors/accent1_2#24" csCatId="accent1"/>
      <dgm:spPr/>
      <dgm:t>
        <a:bodyPr/>
        <a:lstStyle/>
        <a:p>
          <a:endParaRPr lang="it-IT"/>
        </a:p>
      </dgm:t>
    </dgm:pt>
    <dgm:pt modelId="{1ADD0311-B2A9-4B44-9845-180E678BB0E1}">
      <dgm:prSet/>
      <dgm:spPr/>
      <dgm:t>
        <a:bodyPr/>
        <a:lstStyle/>
        <a:p>
          <a:pPr rtl="0"/>
          <a:r>
            <a:rPr lang="it-IT" dirty="0" smtClean="0"/>
            <a:t>La Fondazione eroga contributi ad assistiti disabili studenti con grado di invalidità, stabilito con  Regolamento approvato dai Ministeri Vigilanti, fino al conseguimento di un titolo di studio entro il 40esimo anno di età a condizione che si registri un minimo progresso degli studi.</a:t>
          </a:r>
          <a:endParaRPr lang="it-IT" dirty="0"/>
        </a:p>
      </dgm:t>
    </dgm:pt>
    <dgm:pt modelId="{9BA37AB0-826F-4A13-913F-302B1623E35B}" type="parTrans" cxnId="{F7669D75-8336-42FB-8BA4-B99F44146A74}">
      <dgm:prSet/>
      <dgm:spPr/>
      <dgm:t>
        <a:bodyPr/>
        <a:lstStyle/>
        <a:p>
          <a:endParaRPr lang="it-IT"/>
        </a:p>
      </dgm:t>
    </dgm:pt>
    <dgm:pt modelId="{8EB7B80A-5EA9-4CAA-BDB5-5108F2F05E0E}" type="sibTrans" cxnId="{F7669D75-8336-42FB-8BA4-B99F44146A74}">
      <dgm:prSet/>
      <dgm:spPr/>
      <dgm:t>
        <a:bodyPr/>
        <a:lstStyle/>
        <a:p>
          <a:endParaRPr lang="it-IT"/>
        </a:p>
      </dgm:t>
    </dgm:pt>
    <dgm:pt modelId="{684DE726-C8CB-44B7-8623-723C97163BBE}" type="pres">
      <dgm:prSet presAssocID="{F38342D4-53AA-496F-93E9-2C2137D9EF20}" presName="linear" presStyleCnt="0">
        <dgm:presLayoutVars>
          <dgm:animLvl val="lvl"/>
          <dgm:resizeHandles val="exact"/>
        </dgm:presLayoutVars>
      </dgm:prSet>
      <dgm:spPr/>
      <dgm:t>
        <a:bodyPr/>
        <a:lstStyle/>
        <a:p>
          <a:endParaRPr lang="it-IT"/>
        </a:p>
      </dgm:t>
    </dgm:pt>
    <dgm:pt modelId="{371765EB-164F-47CA-B7D4-77C385EAD349}" type="pres">
      <dgm:prSet presAssocID="{1ADD0311-B2A9-4B44-9845-180E678BB0E1}" presName="parentText" presStyleLbl="node1" presStyleIdx="0" presStyleCnt="1">
        <dgm:presLayoutVars>
          <dgm:chMax val="0"/>
          <dgm:bulletEnabled val="1"/>
        </dgm:presLayoutVars>
      </dgm:prSet>
      <dgm:spPr/>
      <dgm:t>
        <a:bodyPr/>
        <a:lstStyle/>
        <a:p>
          <a:endParaRPr lang="it-IT"/>
        </a:p>
      </dgm:t>
    </dgm:pt>
  </dgm:ptLst>
  <dgm:cxnLst>
    <dgm:cxn modelId="{5B000C8D-228E-4064-8AB6-898DB3B786EA}" type="presOf" srcId="{F38342D4-53AA-496F-93E9-2C2137D9EF20}" destId="{684DE726-C8CB-44B7-8623-723C97163BBE}" srcOrd="0" destOrd="0" presId="urn:microsoft.com/office/officeart/2005/8/layout/vList2"/>
    <dgm:cxn modelId="{E6B79D6C-FF78-4013-B56F-9236A72E4656}" type="presOf" srcId="{1ADD0311-B2A9-4B44-9845-180E678BB0E1}" destId="{371765EB-164F-47CA-B7D4-77C385EAD349}" srcOrd="0" destOrd="0" presId="urn:microsoft.com/office/officeart/2005/8/layout/vList2"/>
    <dgm:cxn modelId="{F7669D75-8336-42FB-8BA4-B99F44146A74}" srcId="{F38342D4-53AA-496F-93E9-2C2137D9EF20}" destId="{1ADD0311-B2A9-4B44-9845-180E678BB0E1}" srcOrd="0" destOrd="0" parTransId="{9BA37AB0-826F-4A13-913F-302B1623E35B}" sibTransId="{8EB7B80A-5EA9-4CAA-BDB5-5108F2F05E0E}"/>
    <dgm:cxn modelId="{7A4A563C-DE61-4499-8FDE-985AC5A61A82}" type="presParOf" srcId="{684DE726-C8CB-44B7-8623-723C97163BBE}" destId="{371765EB-164F-47CA-B7D4-77C385EAD34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A271109-5E01-4123-B9BE-4290857A79EC}" type="doc">
      <dgm:prSet loTypeId="urn:microsoft.com/office/officeart/2005/8/layout/orgChart1" loCatId="hierarchy" qsTypeId="urn:microsoft.com/office/officeart/2005/8/quickstyle/simple1#14" qsCatId="simple" csTypeId="urn:microsoft.com/office/officeart/2005/8/colors/accent1_2#25" csCatId="accent1" phldr="1"/>
      <dgm:spPr/>
      <dgm:t>
        <a:bodyPr/>
        <a:lstStyle/>
        <a:p>
          <a:endParaRPr lang="it-IT"/>
        </a:p>
      </dgm:t>
    </dgm:pt>
    <dgm:pt modelId="{0B9D364D-88E7-4E1F-8779-B715A625DD0C}">
      <dgm:prSet/>
      <dgm:spPr/>
      <dgm:t>
        <a:bodyPr/>
        <a:lstStyle/>
        <a:p>
          <a:pPr rtl="0"/>
          <a:r>
            <a:rPr lang="it-IT" dirty="0" smtClean="0"/>
            <a:t>Importo del contributo: </a:t>
          </a:r>
          <a:endParaRPr lang="it-IT" dirty="0"/>
        </a:p>
      </dgm:t>
    </dgm:pt>
    <dgm:pt modelId="{9DA669B6-65AF-408D-8DB4-E7BCC4C92B54}" type="parTrans" cxnId="{7BA89BE7-D9CB-44B2-BF48-88E3C65D502A}">
      <dgm:prSet/>
      <dgm:spPr/>
      <dgm:t>
        <a:bodyPr/>
        <a:lstStyle/>
        <a:p>
          <a:endParaRPr lang="it-IT"/>
        </a:p>
      </dgm:t>
    </dgm:pt>
    <dgm:pt modelId="{1C25DFAD-0AF6-408F-802C-A4F16CC36E71}" type="sibTrans" cxnId="{7BA89BE7-D9CB-44B2-BF48-88E3C65D502A}">
      <dgm:prSet/>
      <dgm:spPr/>
      <dgm:t>
        <a:bodyPr/>
        <a:lstStyle/>
        <a:p>
          <a:endParaRPr lang="it-IT"/>
        </a:p>
      </dgm:t>
    </dgm:pt>
    <dgm:pt modelId="{5BDD354F-152D-4C40-9EC4-7FD9365AF19A}">
      <dgm:prSet/>
      <dgm:spPr/>
      <dgm:t>
        <a:bodyPr/>
        <a:lstStyle/>
        <a:p>
          <a:pPr rtl="0"/>
          <a:r>
            <a:rPr lang="it-IT" dirty="0" smtClean="0"/>
            <a:t>€ 2.500,00 per redditi anno precedente (dell’assistito e dei genitori viventi) pari od inferiore ad € 21.000,00;</a:t>
          </a:r>
          <a:endParaRPr lang="it-IT" dirty="0"/>
        </a:p>
      </dgm:t>
    </dgm:pt>
    <dgm:pt modelId="{30ECA0A9-C951-40C7-ADB9-1B3A42C2BB95}" type="parTrans" cxnId="{20EF1123-B2C6-4C31-A97A-5B2C0E898FFE}">
      <dgm:prSet/>
      <dgm:spPr/>
      <dgm:t>
        <a:bodyPr/>
        <a:lstStyle/>
        <a:p>
          <a:endParaRPr lang="it-IT"/>
        </a:p>
      </dgm:t>
    </dgm:pt>
    <dgm:pt modelId="{8C797224-2E97-4F69-91BD-C0BEC31D2C8B}" type="sibTrans" cxnId="{20EF1123-B2C6-4C31-A97A-5B2C0E898FFE}">
      <dgm:prSet/>
      <dgm:spPr/>
      <dgm:t>
        <a:bodyPr/>
        <a:lstStyle/>
        <a:p>
          <a:endParaRPr lang="it-IT"/>
        </a:p>
      </dgm:t>
    </dgm:pt>
    <dgm:pt modelId="{D1093EA2-FF2C-4021-93FA-27AFCF5FB951}">
      <dgm:prSet/>
      <dgm:spPr/>
      <dgm:t>
        <a:bodyPr/>
        <a:lstStyle/>
        <a:p>
          <a:pPr rtl="0"/>
          <a:r>
            <a:rPr lang="it-IT" dirty="0" smtClean="0"/>
            <a:t>€ 1.500,00 per redditi anno precedente (dell’assistito e dei genitori viventi) compresi tra € 21.001 e € 32.000;</a:t>
          </a:r>
          <a:endParaRPr lang="it-IT" dirty="0"/>
        </a:p>
      </dgm:t>
    </dgm:pt>
    <dgm:pt modelId="{72515DF4-2E6C-4488-AF6B-67B41BA766B5}" type="parTrans" cxnId="{C9B2569A-EDC0-4E10-AA48-D2D27B40694F}">
      <dgm:prSet/>
      <dgm:spPr/>
      <dgm:t>
        <a:bodyPr/>
        <a:lstStyle/>
        <a:p>
          <a:endParaRPr lang="it-IT"/>
        </a:p>
      </dgm:t>
    </dgm:pt>
    <dgm:pt modelId="{9993640C-CFFA-4AF0-9839-42D5D175F812}" type="sibTrans" cxnId="{C9B2569A-EDC0-4E10-AA48-D2D27B40694F}">
      <dgm:prSet/>
      <dgm:spPr/>
      <dgm:t>
        <a:bodyPr/>
        <a:lstStyle/>
        <a:p>
          <a:endParaRPr lang="it-IT"/>
        </a:p>
      </dgm:t>
    </dgm:pt>
    <dgm:pt modelId="{DCD80BBA-B357-4B50-97DF-B25504538CD8}" type="pres">
      <dgm:prSet presAssocID="{EA271109-5E01-4123-B9BE-4290857A79EC}" presName="hierChild1" presStyleCnt="0">
        <dgm:presLayoutVars>
          <dgm:orgChart val="1"/>
          <dgm:chPref val="1"/>
          <dgm:dir/>
          <dgm:animOne val="branch"/>
          <dgm:animLvl val="lvl"/>
          <dgm:resizeHandles/>
        </dgm:presLayoutVars>
      </dgm:prSet>
      <dgm:spPr/>
      <dgm:t>
        <a:bodyPr/>
        <a:lstStyle/>
        <a:p>
          <a:endParaRPr lang="it-IT"/>
        </a:p>
      </dgm:t>
    </dgm:pt>
    <dgm:pt modelId="{81146B81-77C5-4616-9543-341493FE42FE}" type="pres">
      <dgm:prSet presAssocID="{0B9D364D-88E7-4E1F-8779-B715A625DD0C}" presName="hierRoot1" presStyleCnt="0">
        <dgm:presLayoutVars>
          <dgm:hierBranch val="init"/>
        </dgm:presLayoutVars>
      </dgm:prSet>
      <dgm:spPr/>
    </dgm:pt>
    <dgm:pt modelId="{4E1926AD-AF60-4827-9E72-5CD8A177D543}" type="pres">
      <dgm:prSet presAssocID="{0B9D364D-88E7-4E1F-8779-B715A625DD0C}" presName="rootComposite1" presStyleCnt="0"/>
      <dgm:spPr/>
    </dgm:pt>
    <dgm:pt modelId="{09A71C8D-E506-47B6-9047-EA51C115CF1A}" type="pres">
      <dgm:prSet presAssocID="{0B9D364D-88E7-4E1F-8779-B715A625DD0C}" presName="rootText1" presStyleLbl="node0" presStyleIdx="0" presStyleCnt="1">
        <dgm:presLayoutVars>
          <dgm:chPref val="3"/>
        </dgm:presLayoutVars>
      </dgm:prSet>
      <dgm:spPr/>
      <dgm:t>
        <a:bodyPr/>
        <a:lstStyle/>
        <a:p>
          <a:endParaRPr lang="it-IT"/>
        </a:p>
      </dgm:t>
    </dgm:pt>
    <dgm:pt modelId="{46EE5D10-7976-4A84-902E-72ADF6FCC39F}" type="pres">
      <dgm:prSet presAssocID="{0B9D364D-88E7-4E1F-8779-B715A625DD0C}" presName="rootConnector1" presStyleLbl="node1" presStyleIdx="0" presStyleCnt="0"/>
      <dgm:spPr/>
      <dgm:t>
        <a:bodyPr/>
        <a:lstStyle/>
        <a:p>
          <a:endParaRPr lang="it-IT"/>
        </a:p>
      </dgm:t>
    </dgm:pt>
    <dgm:pt modelId="{64339570-79D6-4528-917F-935FD62F402F}" type="pres">
      <dgm:prSet presAssocID="{0B9D364D-88E7-4E1F-8779-B715A625DD0C}" presName="hierChild2" presStyleCnt="0"/>
      <dgm:spPr/>
    </dgm:pt>
    <dgm:pt modelId="{F21CED49-EF44-4C81-9536-E6EC2E0C1815}" type="pres">
      <dgm:prSet presAssocID="{30ECA0A9-C951-40C7-ADB9-1B3A42C2BB95}" presName="Name37" presStyleLbl="parChTrans1D2" presStyleIdx="0" presStyleCnt="2"/>
      <dgm:spPr/>
      <dgm:t>
        <a:bodyPr/>
        <a:lstStyle/>
        <a:p>
          <a:endParaRPr lang="it-IT"/>
        </a:p>
      </dgm:t>
    </dgm:pt>
    <dgm:pt modelId="{EE5E2DCC-7BE5-42DC-B79B-7E985403F824}" type="pres">
      <dgm:prSet presAssocID="{5BDD354F-152D-4C40-9EC4-7FD9365AF19A}" presName="hierRoot2" presStyleCnt="0">
        <dgm:presLayoutVars>
          <dgm:hierBranch val="init"/>
        </dgm:presLayoutVars>
      </dgm:prSet>
      <dgm:spPr/>
    </dgm:pt>
    <dgm:pt modelId="{2117F945-D6A2-40D1-B006-5D53CA97BE90}" type="pres">
      <dgm:prSet presAssocID="{5BDD354F-152D-4C40-9EC4-7FD9365AF19A}" presName="rootComposite" presStyleCnt="0"/>
      <dgm:spPr/>
    </dgm:pt>
    <dgm:pt modelId="{DBE2376F-3E7E-4FF5-927A-27D79B2DE1F3}" type="pres">
      <dgm:prSet presAssocID="{5BDD354F-152D-4C40-9EC4-7FD9365AF19A}" presName="rootText" presStyleLbl="node2" presStyleIdx="0" presStyleCnt="2">
        <dgm:presLayoutVars>
          <dgm:chPref val="3"/>
        </dgm:presLayoutVars>
      </dgm:prSet>
      <dgm:spPr/>
      <dgm:t>
        <a:bodyPr/>
        <a:lstStyle/>
        <a:p>
          <a:endParaRPr lang="it-IT"/>
        </a:p>
      </dgm:t>
    </dgm:pt>
    <dgm:pt modelId="{B5D806F9-90FF-4EF6-81C4-C913F3F7920F}" type="pres">
      <dgm:prSet presAssocID="{5BDD354F-152D-4C40-9EC4-7FD9365AF19A}" presName="rootConnector" presStyleLbl="node2" presStyleIdx="0" presStyleCnt="2"/>
      <dgm:spPr/>
      <dgm:t>
        <a:bodyPr/>
        <a:lstStyle/>
        <a:p>
          <a:endParaRPr lang="it-IT"/>
        </a:p>
      </dgm:t>
    </dgm:pt>
    <dgm:pt modelId="{6E326F59-FD0C-4A8A-96DC-FA85CFCEA61E}" type="pres">
      <dgm:prSet presAssocID="{5BDD354F-152D-4C40-9EC4-7FD9365AF19A}" presName="hierChild4" presStyleCnt="0"/>
      <dgm:spPr/>
    </dgm:pt>
    <dgm:pt modelId="{0036BC41-08A5-4A95-A4BE-FD20EA527AAD}" type="pres">
      <dgm:prSet presAssocID="{5BDD354F-152D-4C40-9EC4-7FD9365AF19A}" presName="hierChild5" presStyleCnt="0"/>
      <dgm:spPr/>
    </dgm:pt>
    <dgm:pt modelId="{A8CD82B2-6CD7-4F26-BE84-AECD32A84506}" type="pres">
      <dgm:prSet presAssocID="{72515DF4-2E6C-4488-AF6B-67B41BA766B5}" presName="Name37" presStyleLbl="parChTrans1D2" presStyleIdx="1" presStyleCnt="2"/>
      <dgm:spPr/>
      <dgm:t>
        <a:bodyPr/>
        <a:lstStyle/>
        <a:p>
          <a:endParaRPr lang="it-IT"/>
        </a:p>
      </dgm:t>
    </dgm:pt>
    <dgm:pt modelId="{0AEBFFF3-20F7-4B83-B862-6FA57BE31FAB}" type="pres">
      <dgm:prSet presAssocID="{D1093EA2-FF2C-4021-93FA-27AFCF5FB951}" presName="hierRoot2" presStyleCnt="0">
        <dgm:presLayoutVars>
          <dgm:hierBranch val="init"/>
        </dgm:presLayoutVars>
      </dgm:prSet>
      <dgm:spPr/>
    </dgm:pt>
    <dgm:pt modelId="{464AF2F4-B864-4290-998A-3014CC384D3E}" type="pres">
      <dgm:prSet presAssocID="{D1093EA2-FF2C-4021-93FA-27AFCF5FB951}" presName="rootComposite" presStyleCnt="0"/>
      <dgm:spPr/>
    </dgm:pt>
    <dgm:pt modelId="{A8966C5D-29E5-49FA-BCEE-67A4DDA77464}" type="pres">
      <dgm:prSet presAssocID="{D1093EA2-FF2C-4021-93FA-27AFCF5FB951}" presName="rootText" presStyleLbl="node2" presStyleIdx="1" presStyleCnt="2">
        <dgm:presLayoutVars>
          <dgm:chPref val="3"/>
        </dgm:presLayoutVars>
      </dgm:prSet>
      <dgm:spPr/>
      <dgm:t>
        <a:bodyPr/>
        <a:lstStyle/>
        <a:p>
          <a:endParaRPr lang="it-IT"/>
        </a:p>
      </dgm:t>
    </dgm:pt>
    <dgm:pt modelId="{B891270F-900E-4732-8858-9287328109C5}" type="pres">
      <dgm:prSet presAssocID="{D1093EA2-FF2C-4021-93FA-27AFCF5FB951}" presName="rootConnector" presStyleLbl="node2" presStyleIdx="1" presStyleCnt="2"/>
      <dgm:spPr/>
      <dgm:t>
        <a:bodyPr/>
        <a:lstStyle/>
        <a:p>
          <a:endParaRPr lang="it-IT"/>
        </a:p>
      </dgm:t>
    </dgm:pt>
    <dgm:pt modelId="{1B1F0236-0DB7-432C-A43A-A0A335C1C06C}" type="pres">
      <dgm:prSet presAssocID="{D1093EA2-FF2C-4021-93FA-27AFCF5FB951}" presName="hierChild4" presStyleCnt="0"/>
      <dgm:spPr/>
    </dgm:pt>
    <dgm:pt modelId="{E53E9B0C-0412-4349-A1CC-80084E283603}" type="pres">
      <dgm:prSet presAssocID="{D1093EA2-FF2C-4021-93FA-27AFCF5FB951}" presName="hierChild5" presStyleCnt="0"/>
      <dgm:spPr/>
    </dgm:pt>
    <dgm:pt modelId="{717517F3-1177-4042-8C0E-2E74554E09E8}" type="pres">
      <dgm:prSet presAssocID="{0B9D364D-88E7-4E1F-8779-B715A625DD0C}" presName="hierChild3" presStyleCnt="0"/>
      <dgm:spPr/>
    </dgm:pt>
  </dgm:ptLst>
  <dgm:cxnLst>
    <dgm:cxn modelId="{20EF1123-B2C6-4C31-A97A-5B2C0E898FFE}" srcId="{0B9D364D-88E7-4E1F-8779-B715A625DD0C}" destId="{5BDD354F-152D-4C40-9EC4-7FD9365AF19A}" srcOrd="0" destOrd="0" parTransId="{30ECA0A9-C951-40C7-ADB9-1B3A42C2BB95}" sibTransId="{8C797224-2E97-4F69-91BD-C0BEC31D2C8B}"/>
    <dgm:cxn modelId="{AD95BF6F-1698-47AE-91DE-ACD20D5A895C}" type="presOf" srcId="{5BDD354F-152D-4C40-9EC4-7FD9365AF19A}" destId="{B5D806F9-90FF-4EF6-81C4-C913F3F7920F}" srcOrd="1" destOrd="0" presId="urn:microsoft.com/office/officeart/2005/8/layout/orgChart1"/>
    <dgm:cxn modelId="{FAF5A87D-CCB0-4093-9EE6-85D56C7B8B2E}" type="presOf" srcId="{5BDD354F-152D-4C40-9EC4-7FD9365AF19A}" destId="{DBE2376F-3E7E-4FF5-927A-27D79B2DE1F3}" srcOrd="0" destOrd="0" presId="urn:microsoft.com/office/officeart/2005/8/layout/orgChart1"/>
    <dgm:cxn modelId="{535651A1-5B9E-42E0-9DA2-4D8A7145F195}" type="presOf" srcId="{EA271109-5E01-4123-B9BE-4290857A79EC}" destId="{DCD80BBA-B357-4B50-97DF-B25504538CD8}" srcOrd="0" destOrd="0" presId="urn:microsoft.com/office/officeart/2005/8/layout/orgChart1"/>
    <dgm:cxn modelId="{6B4A1343-6A10-4D03-ADC9-78DD5ECC7276}" type="presOf" srcId="{0B9D364D-88E7-4E1F-8779-B715A625DD0C}" destId="{09A71C8D-E506-47B6-9047-EA51C115CF1A}" srcOrd="0" destOrd="0" presId="urn:microsoft.com/office/officeart/2005/8/layout/orgChart1"/>
    <dgm:cxn modelId="{38DD0BD8-3252-4361-A35A-2EBC6F616321}" type="presOf" srcId="{D1093EA2-FF2C-4021-93FA-27AFCF5FB951}" destId="{B891270F-900E-4732-8858-9287328109C5}" srcOrd="1" destOrd="0" presId="urn:microsoft.com/office/officeart/2005/8/layout/orgChart1"/>
    <dgm:cxn modelId="{2AB54882-D910-422D-BCF7-F75016AAED99}" type="presOf" srcId="{0B9D364D-88E7-4E1F-8779-B715A625DD0C}" destId="{46EE5D10-7976-4A84-902E-72ADF6FCC39F}" srcOrd="1" destOrd="0" presId="urn:microsoft.com/office/officeart/2005/8/layout/orgChart1"/>
    <dgm:cxn modelId="{C9B2569A-EDC0-4E10-AA48-D2D27B40694F}" srcId="{0B9D364D-88E7-4E1F-8779-B715A625DD0C}" destId="{D1093EA2-FF2C-4021-93FA-27AFCF5FB951}" srcOrd="1" destOrd="0" parTransId="{72515DF4-2E6C-4488-AF6B-67B41BA766B5}" sibTransId="{9993640C-CFFA-4AF0-9839-42D5D175F812}"/>
    <dgm:cxn modelId="{EAE5C5B6-5658-415A-93B1-C179CD42BCE8}" type="presOf" srcId="{30ECA0A9-C951-40C7-ADB9-1B3A42C2BB95}" destId="{F21CED49-EF44-4C81-9536-E6EC2E0C1815}" srcOrd="0" destOrd="0" presId="urn:microsoft.com/office/officeart/2005/8/layout/orgChart1"/>
    <dgm:cxn modelId="{26AB0434-AA06-4567-AFD9-FC5AE7882A42}" type="presOf" srcId="{72515DF4-2E6C-4488-AF6B-67B41BA766B5}" destId="{A8CD82B2-6CD7-4F26-BE84-AECD32A84506}" srcOrd="0" destOrd="0" presId="urn:microsoft.com/office/officeart/2005/8/layout/orgChart1"/>
    <dgm:cxn modelId="{1D5BF183-6BB0-40E9-82D8-F36762CEBCC4}" type="presOf" srcId="{D1093EA2-FF2C-4021-93FA-27AFCF5FB951}" destId="{A8966C5D-29E5-49FA-BCEE-67A4DDA77464}" srcOrd="0" destOrd="0" presId="urn:microsoft.com/office/officeart/2005/8/layout/orgChart1"/>
    <dgm:cxn modelId="{7BA89BE7-D9CB-44B2-BF48-88E3C65D502A}" srcId="{EA271109-5E01-4123-B9BE-4290857A79EC}" destId="{0B9D364D-88E7-4E1F-8779-B715A625DD0C}" srcOrd="0" destOrd="0" parTransId="{9DA669B6-65AF-408D-8DB4-E7BCC4C92B54}" sibTransId="{1C25DFAD-0AF6-408F-802C-A4F16CC36E71}"/>
    <dgm:cxn modelId="{700F7F12-9DE9-4EEB-98D2-59500FB1B5B3}" type="presParOf" srcId="{DCD80BBA-B357-4B50-97DF-B25504538CD8}" destId="{81146B81-77C5-4616-9543-341493FE42FE}" srcOrd="0" destOrd="0" presId="urn:microsoft.com/office/officeart/2005/8/layout/orgChart1"/>
    <dgm:cxn modelId="{21FD0D54-FC66-4BF4-9AE6-BA405A8BDA4F}" type="presParOf" srcId="{81146B81-77C5-4616-9543-341493FE42FE}" destId="{4E1926AD-AF60-4827-9E72-5CD8A177D543}" srcOrd="0" destOrd="0" presId="urn:microsoft.com/office/officeart/2005/8/layout/orgChart1"/>
    <dgm:cxn modelId="{9179721A-D05A-4819-A7F7-F6C530182852}" type="presParOf" srcId="{4E1926AD-AF60-4827-9E72-5CD8A177D543}" destId="{09A71C8D-E506-47B6-9047-EA51C115CF1A}" srcOrd="0" destOrd="0" presId="urn:microsoft.com/office/officeart/2005/8/layout/orgChart1"/>
    <dgm:cxn modelId="{DEB1B6D6-2023-49E9-99BD-D6FCE1F068DD}" type="presParOf" srcId="{4E1926AD-AF60-4827-9E72-5CD8A177D543}" destId="{46EE5D10-7976-4A84-902E-72ADF6FCC39F}" srcOrd="1" destOrd="0" presId="urn:microsoft.com/office/officeart/2005/8/layout/orgChart1"/>
    <dgm:cxn modelId="{A2A9E660-BE37-46A0-820C-7EFB42621B44}" type="presParOf" srcId="{81146B81-77C5-4616-9543-341493FE42FE}" destId="{64339570-79D6-4528-917F-935FD62F402F}" srcOrd="1" destOrd="0" presId="urn:microsoft.com/office/officeart/2005/8/layout/orgChart1"/>
    <dgm:cxn modelId="{93E6B4B6-5049-419A-9249-E04834E3C6E0}" type="presParOf" srcId="{64339570-79D6-4528-917F-935FD62F402F}" destId="{F21CED49-EF44-4C81-9536-E6EC2E0C1815}" srcOrd="0" destOrd="0" presId="urn:microsoft.com/office/officeart/2005/8/layout/orgChart1"/>
    <dgm:cxn modelId="{FEA365FB-2FCC-4618-BE8C-0096F8A3D16C}" type="presParOf" srcId="{64339570-79D6-4528-917F-935FD62F402F}" destId="{EE5E2DCC-7BE5-42DC-B79B-7E985403F824}" srcOrd="1" destOrd="0" presId="urn:microsoft.com/office/officeart/2005/8/layout/orgChart1"/>
    <dgm:cxn modelId="{EBADA429-63CB-4973-858D-0E07571D7E45}" type="presParOf" srcId="{EE5E2DCC-7BE5-42DC-B79B-7E985403F824}" destId="{2117F945-D6A2-40D1-B006-5D53CA97BE90}" srcOrd="0" destOrd="0" presId="urn:microsoft.com/office/officeart/2005/8/layout/orgChart1"/>
    <dgm:cxn modelId="{93069EA7-3865-47F3-ADC9-9CCEFFF60F65}" type="presParOf" srcId="{2117F945-D6A2-40D1-B006-5D53CA97BE90}" destId="{DBE2376F-3E7E-4FF5-927A-27D79B2DE1F3}" srcOrd="0" destOrd="0" presId="urn:microsoft.com/office/officeart/2005/8/layout/orgChart1"/>
    <dgm:cxn modelId="{96999493-E252-4F1F-82D2-8F819F0713A2}" type="presParOf" srcId="{2117F945-D6A2-40D1-B006-5D53CA97BE90}" destId="{B5D806F9-90FF-4EF6-81C4-C913F3F7920F}" srcOrd="1" destOrd="0" presId="urn:microsoft.com/office/officeart/2005/8/layout/orgChart1"/>
    <dgm:cxn modelId="{55EFE871-8B6C-4CC5-8E11-0A61341E1879}" type="presParOf" srcId="{EE5E2DCC-7BE5-42DC-B79B-7E985403F824}" destId="{6E326F59-FD0C-4A8A-96DC-FA85CFCEA61E}" srcOrd="1" destOrd="0" presId="urn:microsoft.com/office/officeart/2005/8/layout/orgChart1"/>
    <dgm:cxn modelId="{0B0854BB-9B1F-43FE-A52A-D0D90B6E114F}" type="presParOf" srcId="{EE5E2DCC-7BE5-42DC-B79B-7E985403F824}" destId="{0036BC41-08A5-4A95-A4BE-FD20EA527AAD}" srcOrd="2" destOrd="0" presId="urn:microsoft.com/office/officeart/2005/8/layout/orgChart1"/>
    <dgm:cxn modelId="{FA1FB241-2110-4E31-8B9D-CD16B0883CF6}" type="presParOf" srcId="{64339570-79D6-4528-917F-935FD62F402F}" destId="{A8CD82B2-6CD7-4F26-BE84-AECD32A84506}" srcOrd="2" destOrd="0" presId="urn:microsoft.com/office/officeart/2005/8/layout/orgChart1"/>
    <dgm:cxn modelId="{F7ED814C-9E35-4E77-BC72-E651BBA73DF9}" type="presParOf" srcId="{64339570-79D6-4528-917F-935FD62F402F}" destId="{0AEBFFF3-20F7-4B83-B862-6FA57BE31FAB}" srcOrd="3" destOrd="0" presId="urn:microsoft.com/office/officeart/2005/8/layout/orgChart1"/>
    <dgm:cxn modelId="{A3150562-25A0-4061-AE78-689266E23E71}" type="presParOf" srcId="{0AEBFFF3-20F7-4B83-B862-6FA57BE31FAB}" destId="{464AF2F4-B864-4290-998A-3014CC384D3E}" srcOrd="0" destOrd="0" presId="urn:microsoft.com/office/officeart/2005/8/layout/orgChart1"/>
    <dgm:cxn modelId="{EEEE20A2-B804-4E0B-876F-98BB9DC2BD81}" type="presParOf" srcId="{464AF2F4-B864-4290-998A-3014CC384D3E}" destId="{A8966C5D-29E5-49FA-BCEE-67A4DDA77464}" srcOrd="0" destOrd="0" presId="urn:microsoft.com/office/officeart/2005/8/layout/orgChart1"/>
    <dgm:cxn modelId="{2CD258D1-5D1B-4BC9-BA76-9B64DE381129}" type="presParOf" srcId="{464AF2F4-B864-4290-998A-3014CC384D3E}" destId="{B891270F-900E-4732-8858-9287328109C5}" srcOrd="1" destOrd="0" presId="urn:microsoft.com/office/officeart/2005/8/layout/orgChart1"/>
    <dgm:cxn modelId="{E497C2E8-2493-48BD-84E1-D4A69A9A8526}" type="presParOf" srcId="{0AEBFFF3-20F7-4B83-B862-6FA57BE31FAB}" destId="{1B1F0236-0DB7-432C-A43A-A0A335C1C06C}" srcOrd="1" destOrd="0" presId="urn:microsoft.com/office/officeart/2005/8/layout/orgChart1"/>
    <dgm:cxn modelId="{90D7A8E7-39AF-49C8-B92B-A46B1E783101}" type="presParOf" srcId="{0AEBFFF3-20F7-4B83-B862-6FA57BE31FAB}" destId="{E53E9B0C-0412-4349-A1CC-80084E283603}" srcOrd="2" destOrd="0" presId="urn:microsoft.com/office/officeart/2005/8/layout/orgChart1"/>
    <dgm:cxn modelId="{7B23CCA1-99A9-47F0-9F90-BB9D3356C3D1}" type="presParOf" srcId="{81146B81-77C5-4616-9543-341493FE42FE}" destId="{717517F3-1177-4042-8C0E-2E74554E09E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B61B9F3-7E3F-4268-946A-B2F48663DCC9}" type="doc">
      <dgm:prSet loTypeId="urn:microsoft.com/office/officeart/2005/8/layout/vList3" loCatId="list" qsTypeId="urn:microsoft.com/office/officeart/2005/8/quickstyle/simple1#15" qsCatId="simple" csTypeId="urn:microsoft.com/office/officeart/2005/8/colors/accent1_2#26" csCatId="accent1" phldr="1"/>
      <dgm:spPr/>
      <dgm:t>
        <a:bodyPr/>
        <a:lstStyle/>
        <a:p>
          <a:endParaRPr lang="it-IT"/>
        </a:p>
      </dgm:t>
    </dgm:pt>
    <dgm:pt modelId="{FD40B198-4C4F-42B4-A170-7C774CAA3EB8}">
      <dgm:prSet/>
      <dgm:spPr/>
      <dgm:t>
        <a:bodyPr/>
        <a:lstStyle/>
        <a:p>
          <a:pPr rtl="0"/>
          <a:r>
            <a:rPr lang="it-IT" dirty="0" smtClean="0"/>
            <a:t>Gli assistiti universitari ospiti del Collegio Unico di Perugia, in aggiunta ai servizi disponibili, beneficiano di un contributo di € 3.500,00</a:t>
          </a:r>
          <a:endParaRPr lang="it-IT" dirty="0"/>
        </a:p>
      </dgm:t>
    </dgm:pt>
    <dgm:pt modelId="{A08B1B03-6B36-4AD7-8153-E9924A7779F6}" type="parTrans" cxnId="{6F3509BB-3B0B-4170-8B98-8833DCACD698}">
      <dgm:prSet/>
      <dgm:spPr/>
      <dgm:t>
        <a:bodyPr/>
        <a:lstStyle/>
        <a:p>
          <a:endParaRPr lang="it-IT"/>
        </a:p>
      </dgm:t>
    </dgm:pt>
    <dgm:pt modelId="{D21461D3-A34C-499C-809D-22C9E522C8D6}" type="sibTrans" cxnId="{6F3509BB-3B0B-4170-8B98-8833DCACD698}">
      <dgm:prSet/>
      <dgm:spPr/>
      <dgm:t>
        <a:bodyPr/>
        <a:lstStyle/>
        <a:p>
          <a:endParaRPr lang="it-IT"/>
        </a:p>
      </dgm:t>
    </dgm:pt>
    <dgm:pt modelId="{CAFC13F0-BD43-4349-A446-0253DDFD3415}">
      <dgm:prSet/>
      <dgm:spPr/>
      <dgm:t>
        <a:bodyPr/>
        <a:lstStyle/>
        <a:p>
          <a:pPr rtl="0"/>
          <a:r>
            <a:rPr lang="it-IT" dirty="0" smtClean="0"/>
            <a:t>Gli assistiti universitari ospiti dei Centri Formativi di Bologna, Napoli, Messina, Pavia, Padova, Perugia e Torino, in aggiunta ai servizi disponibili, beneficiano di un contributo di € 7.000,00</a:t>
          </a:r>
          <a:endParaRPr lang="it-IT" dirty="0"/>
        </a:p>
      </dgm:t>
    </dgm:pt>
    <dgm:pt modelId="{41507BC3-F3B2-43EE-AE08-E0EF5C5F64A0}" type="parTrans" cxnId="{16DE2B76-F935-4625-856B-76D4FCDFB948}">
      <dgm:prSet/>
      <dgm:spPr/>
      <dgm:t>
        <a:bodyPr/>
        <a:lstStyle/>
        <a:p>
          <a:endParaRPr lang="it-IT"/>
        </a:p>
      </dgm:t>
    </dgm:pt>
    <dgm:pt modelId="{A19C2DCF-70C7-4FAC-BF58-A4FDDBE9FC84}" type="sibTrans" cxnId="{16DE2B76-F935-4625-856B-76D4FCDFB948}">
      <dgm:prSet/>
      <dgm:spPr/>
      <dgm:t>
        <a:bodyPr/>
        <a:lstStyle/>
        <a:p>
          <a:endParaRPr lang="it-IT"/>
        </a:p>
      </dgm:t>
    </dgm:pt>
    <dgm:pt modelId="{90480266-5E09-4615-A353-1EE8003EED8B}">
      <dgm:prSet/>
      <dgm:spPr/>
      <dgm:t>
        <a:bodyPr/>
        <a:lstStyle/>
        <a:p>
          <a:pPr rtl="0"/>
          <a:r>
            <a:rPr lang="it-IT" dirty="0" smtClean="0"/>
            <a:t>I convittori assistiti, in aggiunta ai servizi disponibili, beneficiano di un contributo di  € 600,00. </a:t>
          </a:r>
        </a:p>
        <a:p>
          <a:pPr rtl="0"/>
          <a:r>
            <a:rPr lang="it-IT" dirty="0" smtClean="0"/>
            <a:t>I convittori maggiorenni ricevono un contributo di € 1.300,00 per acquisto abbigliamento in luogo della fornitura diretta che viene effettuata ai convittori minorenni</a:t>
          </a:r>
          <a:endParaRPr lang="it-IT" dirty="0"/>
        </a:p>
      </dgm:t>
    </dgm:pt>
    <dgm:pt modelId="{6F2A9636-BD9E-470A-92C6-819CD9674042}" type="parTrans" cxnId="{1FCDF379-18A8-4AB0-A7AE-501473AD4403}">
      <dgm:prSet/>
      <dgm:spPr/>
      <dgm:t>
        <a:bodyPr/>
        <a:lstStyle/>
        <a:p>
          <a:endParaRPr lang="it-IT"/>
        </a:p>
      </dgm:t>
    </dgm:pt>
    <dgm:pt modelId="{E1AA7CB0-17BE-4294-B9F8-90D3C7DEF323}" type="sibTrans" cxnId="{1FCDF379-18A8-4AB0-A7AE-501473AD4403}">
      <dgm:prSet/>
      <dgm:spPr/>
      <dgm:t>
        <a:bodyPr/>
        <a:lstStyle/>
        <a:p>
          <a:endParaRPr lang="it-IT"/>
        </a:p>
      </dgm:t>
    </dgm:pt>
    <dgm:pt modelId="{97104944-7A5D-43FB-8E76-AC27790A4197}">
      <dgm:prSet/>
      <dgm:spPr/>
      <dgm:t>
        <a:bodyPr/>
        <a:lstStyle/>
        <a:p>
          <a:pPr rtl="0"/>
          <a:r>
            <a:rPr lang="it-IT" dirty="0" smtClean="0"/>
            <a:t>Gli assistiti universitari ospiti del Centro Formativo di Napoli, in aggiunta ai servizi disponibili, beneficiano di un contributo di € 5.000,00</a:t>
          </a:r>
          <a:endParaRPr lang="it-IT" dirty="0"/>
        </a:p>
      </dgm:t>
    </dgm:pt>
    <dgm:pt modelId="{B841960F-3118-44CD-8EF5-342A0B74549F}" type="parTrans" cxnId="{406BF673-4B07-473E-B181-4E6D5342B17F}">
      <dgm:prSet/>
      <dgm:spPr/>
      <dgm:t>
        <a:bodyPr/>
        <a:lstStyle/>
        <a:p>
          <a:endParaRPr lang="it-IT"/>
        </a:p>
      </dgm:t>
    </dgm:pt>
    <dgm:pt modelId="{AFAEC377-F8A1-4A01-87BF-D3F2D57AF521}" type="sibTrans" cxnId="{406BF673-4B07-473E-B181-4E6D5342B17F}">
      <dgm:prSet/>
      <dgm:spPr/>
      <dgm:t>
        <a:bodyPr/>
        <a:lstStyle/>
        <a:p>
          <a:endParaRPr lang="it-IT"/>
        </a:p>
      </dgm:t>
    </dgm:pt>
    <dgm:pt modelId="{A07BE4CC-CB14-4B70-A93F-DA874FD57B69}" type="pres">
      <dgm:prSet presAssocID="{AB61B9F3-7E3F-4268-946A-B2F48663DCC9}" presName="linearFlow" presStyleCnt="0">
        <dgm:presLayoutVars>
          <dgm:dir/>
          <dgm:resizeHandles val="exact"/>
        </dgm:presLayoutVars>
      </dgm:prSet>
      <dgm:spPr/>
      <dgm:t>
        <a:bodyPr/>
        <a:lstStyle/>
        <a:p>
          <a:endParaRPr lang="it-IT"/>
        </a:p>
      </dgm:t>
    </dgm:pt>
    <dgm:pt modelId="{F96B08DA-69D5-4621-86C6-D1CD0AABCF97}" type="pres">
      <dgm:prSet presAssocID="{FD40B198-4C4F-42B4-A170-7C774CAA3EB8}" presName="composite" presStyleCnt="0"/>
      <dgm:spPr/>
    </dgm:pt>
    <dgm:pt modelId="{CC48BC70-B719-4D17-900E-8D6B79BD9BA0}" type="pres">
      <dgm:prSet presAssocID="{FD40B198-4C4F-42B4-A170-7C774CAA3EB8}" presName="imgShp" presStyleLbl="fgImgPlace1" presStyleIdx="0" presStyleCnt="4" custScaleX="92127" custScaleY="87368" custLinFactY="24086" custLinFactNeighborX="-33162" custLinFactNeighborY="100000"/>
      <dgm:spPr>
        <a:blipFill rotWithShape="1">
          <a:blip xmlns:r="http://schemas.openxmlformats.org/officeDocument/2006/relationships" r:embed="rId1"/>
          <a:stretch>
            <a:fillRect/>
          </a:stretch>
        </a:blipFill>
      </dgm:spPr>
      <dgm:t>
        <a:bodyPr/>
        <a:lstStyle/>
        <a:p>
          <a:endParaRPr lang="it-IT"/>
        </a:p>
      </dgm:t>
    </dgm:pt>
    <dgm:pt modelId="{9263CC19-F6AF-48B6-B572-438A7A986089}" type="pres">
      <dgm:prSet presAssocID="{FD40B198-4C4F-42B4-A170-7C774CAA3EB8}" presName="txShp" presStyleLbl="node1" presStyleIdx="0" presStyleCnt="4" custScaleX="94049" custScaleY="69426" custLinFactNeighborX="6992" custLinFactNeighborY="15476">
        <dgm:presLayoutVars>
          <dgm:bulletEnabled val="1"/>
        </dgm:presLayoutVars>
      </dgm:prSet>
      <dgm:spPr/>
      <dgm:t>
        <a:bodyPr/>
        <a:lstStyle/>
        <a:p>
          <a:endParaRPr lang="it-IT"/>
        </a:p>
      </dgm:t>
    </dgm:pt>
    <dgm:pt modelId="{0C5DB93B-D20E-4A9C-BC95-743348433F20}" type="pres">
      <dgm:prSet presAssocID="{D21461D3-A34C-499C-809D-22C9E522C8D6}" presName="spacing" presStyleCnt="0"/>
      <dgm:spPr/>
    </dgm:pt>
    <dgm:pt modelId="{3C27F004-D325-4A5B-9005-E5DC19CE9E0B}" type="pres">
      <dgm:prSet presAssocID="{CAFC13F0-BD43-4349-A446-0253DDFD3415}" presName="composite" presStyleCnt="0"/>
      <dgm:spPr/>
    </dgm:pt>
    <dgm:pt modelId="{02E84105-BBEF-437D-BDAC-959E59248365}" type="pres">
      <dgm:prSet presAssocID="{CAFC13F0-BD43-4349-A446-0253DDFD3415}" presName="imgShp" presStyleLbl="fgImgPlace1" presStyleIdx="1" presStyleCnt="4" custScaleX="91292" custScaleY="90092" custLinFactY="4995" custLinFactNeighborX="-33445" custLinFactNeighborY="100000"/>
      <dgm:spPr>
        <a:blipFill>
          <a:blip xmlns:r="http://schemas.openxmlformats.org/officeDocument/2006/relationships" r:embed="rId2" cstate="email">
            <a:extLst/>
          </a:blip>
          <a:srcRect/>
          <a:stretch>
            <a:fillRect l="-59000" r="-59000"/>
          </a:stretch>
        </a:blipFill>
      </dgm:spPr>
      <dgm:t>
        <a:bodyPr/>
        <a:lstStyle/>
        <a:p>
          <a:endParaRPr lang="it-IT"/>
        </a:p>
      </dgm:t>
    </dgm:pt>
    <dgm:pt modelId="{FBA05642-B867-4303-B2A1-F0727593D9BA}" type="pres">
      <dgm:prSet presAssocID="{CAFC13F0-BD43-4349-A446-0253DDFD3415}" presName="txShp" presStyleLbl="node1" presStyleIdx="1" presStyleCnt="4" custScaleX="94761" custScaleY="68051" custLinFactNeighborX="7185" custLinFactNeighborY="97324">
        <dgm:presLayoutVars>
          <dgm:bulletEnabled val="1"/>
        </dgm:presLayoutVars>
      </dgm:prSet>
      <dgm:spPr/>
      <dgm:t>
        <a:bodyPr/>
        <a:lstStyle/>
        <a:p>
          <a:endParaRPr lang="it-IT"/>
        </a:p>
      </dgm:t>
    </dgm:pt>
    <dgm:pt modelId="{32C9DADB-5BD5-4EAF-B2C1-2248D202DC9A}" type="pres">
      <dgm:prSet presAssocID="{A19C2DCF-70C7-4FAC-BF58-A4FDDBE9FC84}" presName="spacing" presStyleCnt="0"/>
      <dgm:spPr/>
    </dgm:pt>
    <dgm:pt modelId="{A033D94F-4B55-47AB-888A-C9C59FC41705}" type="pres">
      <dgm:prSet presAssocID="{90480266-5E09-4615-A353-1EE8003EED8B}" presName="composite" presStyleCnt="0"/>
      <dgm:spPr/>
    </dgm:pt>
    <dgm:pt modelId="{EAABBE59-401B-4776-AA4D-D8CF7B9CABFE}" type="pres">
      <dgm:prSet presAssocID="{90480266-5E09-4615-A353-1EE8003EED8B}" presName="imgShp" presStyleLbl="fgImgPlace1" presStyleIdx="2" presStyleCnt="4" custScaleX="88183" custScaleY="83777" custLinFactNeighborX="-36850" custLinFactNeighborY="83348"/>
      <dgm:spPr>
        <a:blipFill>
          <a:blip xmlns:r="http://schemas.openxmlformats.org/officeDocument/2006/relationships" r:embed="rId3" cstate="email">
            <a:extLst/>
          </a:blip>
          <a:srcRect/>
          <a:stretch>
            <a:fillRect t="-15000" b="-15000"/>
          </a:stretch>
        </a:blipFill>
      </dgm:spPr>
      <dgm:t>
        <a:bodyPr/>
        <a:lstStyle/>
        <a:p>
          <a:endParaRPr lang="it-IT"/>
        </a:p>
      </dgm:t>
    </dgm:pt>
    <dgm:pt modelId="{788D5352-B9BD-47F6-B1E1-2EC880D44C5F}" type="pres">
      <dgm:prSet presAssocID="{90480266-5E09-4615-A353-1EE8003EED8B}" presName="txShp" presStyleLbl="node1" presStyleIdx="2" presStyleCnt="4" custScaleX="90719" custScaleY="68461" custLinFactNeighborX="9213" custLinFactNeighborY="79994">
        <dgm:presLayoutVars>
          <dgm:bulletEnabled val="1"/>
        </dgm:presLayoutVars>
      </dgm:prSet>
      <dgm:spPr/>
      <dgm:t>
        <a:bodyPr/>
        <a:lstStyle/>
        <a:p>
          <a:endParaRPr lang="it-IT"/>
        </a:p>
      </dgm:t>
    </dgm:pt>
    <dgm:pt modelId="{F8B2E637-4864-4ABD-94D5-D01D2E51BFB6}" type="pres">
      <dgm:prSet presAssocID="{E1AA7CB0-17BE-4294-B9F8-90D3C7DEF323}" presName="spacing" presStyleCnt="0"/>
      <dgm:spPr/>
    </dgm:pt>
    <dgm:pt modelId="{B2DFEB05-C02B-45AA-A1EB-F6851A610156}" type="pres">
      <dgm:prSet presAssocID="{97104944-7A5D-43FB-8E76-AC27790A4197}" presName="composite" presStyleCnt="0"/>
      <dgm:spPr/>
    </dgm:pt>
    <dgm:pt modelId="{059E9229-E586-4086-8A3D-13B7E881839A}" type="pres">
      <dgm:prSet presAssocID="{97104944-7A5D-43FB-8E76-AC27790A4197}" presName="imgShp" presStyleLbl="fgImgPlace1" presStyleIdx="3" presStyleCnt="4" custAng="0" custFlipVert="1" custFlipHor="0" custScaleX="55315" custScaleY="3549" custLinFactY="-110951" custLinFactNeighborX="-21835" custLinFactNeighborY="-200000"/>
      <dgm:spPr/>
      <dgm:t>
        <a:bodyPr/>
        <a:lstStyle/>
        <a:p>
          <a:endParaRPr lang="it-IT"/>
        </a:p>
      </dgm:t>
    </dgm:pt>
    <dgm:pt modelId="{F4544E75-78CB-48CA-BE39-510BD05C7B63}" type="pres">
      <dgm:prSet presAssocID="{97104944-7A5D-43FB-8E76-AC27790A4197}" presName="txShp" presStyleLbl="node1" presStyleIdx="3" presStyleCnt="4" custScaleX="94596" custScaleY="69426" custLinFactY="-100000" custLinFactNeighborX="10159" custLinFactNeighborY="-133557">
        <dgm:presLayoutVars>
          <dgm:bulletEnabled val="1"/>
        </dgm:presLayoutVars>
      </dgm:prSet>
      <dgm:spPr/>
      <dgm:t>
        <a:bodyPr/>
        <a:lstStyle/>
        <a:p>
          <a:endParaRPr lang="it-IT"/>
        </a:p>
      </dgm:t>
    </dgm:pt>
  </dgm:ptLst>
  <dgm:cxnLst>
    <dgm:cxn modelId="{6F3509BB-3B0B-4170-8B98-8833DCACD698}" srcId="{AB61B9F3-7E3F-4268-946A-B2F48663DCC9}" destId="{FD40B198-4C4F-42B4-A170-7C774CAA3EB8}" srcOrd="0" destOrd="0" parTransId="{A08B1B03-6B36-4AD7-8153-E9924A7779F6}" sibTransId="{D21461D3-A34C-499C-809D-22C9E522C8D6}"/>
    <dgm:cxn modelId="{18717B53-2317-444B-9DC3-B4EA3283B5D1}" type="presOf" srcId="{97104944-7A5D-43FB-8E76-AC27790A4197}" destId="{F4544E75-78CB-48CA-BE39-510BD05C7B63}" srcOrd="0" destOrd="0" presId="urn:microsoft.com/office/officeart/2005/8/layout/vList3"/>
    <dgm:cxn modelId="{406BF673-4B07-473E-B181-4E6D5342B17F}" srcId="{AB61B9F3-7E3F-4268-946A-B2F48663DCC9}" destId="{97104944-7A5D-43FB-8E76-AC27790A4197}" srcOrd="3" destOrd="0" parTransId="{B841960F-3118-44CD-8EF5-342A0B74549F}" sibTransId="{AFAEC377-F8A1-4A01-87BF-D3F2D57AF521}"/>
    <dgm:cxn modelId="{16DE2B76-F935-4625-856B-76D4FCDFB948}" srcId="{AB61B9F3-7E3F-4268-946A-B2F48663DCC9}" destId="{CAFC13F0-BD43-4349-A446-0253DDFD3415}" srcOrd="1" destOrd="0" parTransId="{41507BC3-F3B2-43EE-AE08-E0EF5C5F64A0}" sibTransId="{A19C2DCF-70C7-4FAC-BF58-A4FDDBE9FC84}"/>
    <dgm:cxn modelId="{A5DCC2C4-4E5F-4D87-8648-770795D7C351}" type="presOf" srcId="{FD40B198-4C4F-42B4-A170-7C774CAA3EB8}" destId="{9263CC19-F6AF-48B6-B572-438A7A986089}" srcOrd="0" destOrd="0" presId="urn:microsoft.com/office/officeart/2005/8/layout/vList3"/>
    <dgm:cxn modelId="{0DBEE9DA-F406-4780-8BB5-56AF053C7B4B}" type="presOf" srcId="{CAFC13F0-BD43-4349-A446-0253DDFD3415}" destId="{FBA05642-B867-4303-B2A1-F0727593D9BA}" srcOrd="0" destOrd="0" presId="urn:microsoft.com/office/officeart/2005/8/layout/vList3"/>
    <dgm:cxn modelId="{1FCDF379-18A8-4AB0-A7AE-501473AD4403}" srcId="{AB61B9F3-7E3F-4268-946A-B2F48663DCC9}" destId="{90480266-5E09-4615-A353-1EE8003EED8B}" srcOrd="2" destOrd="0" parTransId="{6F2A9636-BD9E-470A-92C6-819CD9674042}" sibTransId="{E1AA7CB0-17BE-4294-B9F8-90D3C7DEF323}"/>
    <dgm:cxn modelId="{5FD50BE3-E7DE-4B20-A4A7-6C4DBFE66169}" type="presOf" srcId="{AB61B9F3-7E3F-4268-946A-B2F48663DCC9}" destId="{A07BE4CC-CB14-4B70-A93F-DA874FD57B69}" srcOrd="0" destOrd="0" presId="urn:microsoft.com/office/officeart/2005/8/layout/vList3"/>
    <dgm:cxn modelId="{2841B145-CF8F-48D5-8FF7-7B1AB9334A9D}" type="presOf" srcId="{90480266-5E09-4615-A353-1EE8003EED8B}" destId="{788D5352-B9BD-47F6-B1E1-2EC880D44C5F}" srcOrd="0" destOrd="0" presId="urn:microsoft.com/office/officeart/2005/8/layout/vList3"/>
    <dgm:cxn modelId="{4BDDD01F-77E0-4FDC-8C9E-FB628D33C4D5}" type="presParOf" srcId="{A07BE4CC-CB14-4B70-A93F-DA874FD57B69}" destId="{F96B08DA-69D5-4621-86C6-D1CD0AABCF97}" srcOrd="0" destOrd="0" presId="urn:microsoft.com/office/officeart/2005/8/layout/vList3"/>
    <dgm:cxn modelId="{609CD5EA-87C9-412A-8467-DA7F7A9DF53B}" type="presParOf" srcId="{F96B08DA-69D5-4621-86C6-D1CD0AABCF97}" destId="{CC48BC70-B719-4D17-900E-8D6B79BD9BA0}" srcOrd="0" destOrd="0" presId="urn:microsoft.com/office/officeart/2005/8/layout/vList3"/>
    <dgm:cxn modelId="{31C40465-0EB4-4D02-894F-6DA1B9077980}" type="presParOf" srcId="{F96B08DA-69D5-4621-86C6-D1CD0AABCF97}" destId="{9263CC19-F6AF-48B6-B572-438A7A986089}" srcOrd="1" destOrd="0" presId="urn:microsoft.com/office/officeart/2005/8/layout/vList3"/>
    <dgm:cxn modelId="{7B38FE16-5875-4C37-8368-8D3BAD7607B9}" type="presParOf" srcId="{A07BE4CC-CB14-4B70-A93F-DA874FD57B69}" destId="{0C5DB93B-D20E-4A9C-BC95-743348433F20}" srcOrd="1" destOrd="0" presId="urn:microsoft.com/office/officeart/2005/8/layout/vList3"/>
    <dgm:cxn modelId="{CA50ACF0-CC81-45A1-AF2A-A567A6F3475C}" type="presParOf" srcId="{A07BE4CC-CB14-4B70-A93F-DA874FD57B69}" destId="{3C27F004-D325-4A5B-9005-E5DC19CE9E0B}" srcOrd="2" destOrd="0" presId="urn:microsoft.com/office/officeart/2005/8/layout/vList3"/>
    <dgm:cxn modelId="{53406C8C-A507-4603-AFC4-F20441EA0674}" type="presParOf" srcId="{3C27F004-D325-4A5B-9005-E5DC19CE9E0B}" destId="{02E84105-BBEF-437D-BDAC-959E59248365}" srcOrd="0" destOrd="0" presId="urn:microsoft.com/office/officeart/2005/8/layout/vList3"/>
    <dgm:cxn modelId="{8E9C9DD2-E652-4BDA-ACA8-587119B8E8F0}" type="presParOf" srcId="{3C27F004-D325-4A5B-9005-E5DC19CE9E0B}" destId="{FBA05642-B867-4303-B2A1-F0727593D9BA}" srcOrd="1" destOrd="0" presId="urn:microsoft.com/office/officeart/2005/8/layout/vList3"/>
    <dgm:cxn modelId="{0775313C-3DF6-4797-A8D8-75583F049D93}" type="presParOf" srcId="{A07BE4CC-CB14-4B70-A93F-DA874FD57B69}" destId="{32C9DADB-5BD5-4EAF-B2C1-2248D202DC9A}" srcOrd="3" destOrd="0" presId="urn:microsoft.com/office/officeart/2005/8/layout/vList3"/>
    <dgm:cxn modelId="{5A651E83-5ADB-4C3B-9CC2-D075A1E20ED8}" type="presParOf" srcId="{A07BE4CC-CB14-4B70-A93F-DA874FD57B69}" destId="{A033D94F-4B55-47AB-888A-C9C59FC41705}" srcOrd="4" destOrd="0" presId="urn:microsoft.com/office/officeart/2005/8/layout/vList3"/>
    <dgm:cxn modelId="{558F3C01-A010-44A7-9652-66751CFFC482}" type="presParOf" srcId="{A033D94F-4B55-47AB-888A-C9C59FC41705}" destId="{EAABBE59-401B-4776-AA4D-D8CF7B9CABFE}" srcOrd="0" destOrd="0" presId="urn:microsoft.com/office/officeart/2005/8/layout/vList3"/>
    <dgm:cxn modelId="{FE01B5D6-5F97-4D77-A0DB-D95BD52EDC88}" type="presParOf" srcId="{A033D94F-4B55-47AB-888A-C9C59FC41705}" destId="{788D5352-B9BD-47F6-B1E1-2EC880D44C5F}" srcOrd="1" destOrd="0" presId="urn:microsoft.com/office/officeart/2005/8/layout/vList3"/>
    <dgm:cxn modelId="{BF22ACF4-52E6-4CDA-9B62-48B63FE05E20}" type="presParOf" srcId="{A07BE4CC-CB14-4B70-A93F-DA874FD57B69}" destId="{F8B2E637-4864-4ABD-94D5-D01D2E51BFB6}" srcOrd="5" destOrd="0" presId="urn:microsoft.com/office/officeart/2005/8/layout/vList3"/>
    <dgm:cxn modelId="{33C14190-4B05-42D0-9C33-9662B1F89381}" type="presParOf" srcId="{A07BE4CC-CB14-4B70-A93F-DA874FD57B69}" destId="{B2DFEB05-C02B-45AA-A1EB-F6851A610156}" srcOrd="6" destOrd="0" presId="urn:microsoft.com/office/officeart/2005/8/layout/vList3"/>
    <dgm:cxn modelId="{34258126-F7B6-472D-A52F-4E3043EC1151}" type="presParOf" srcId="{B2DFEB05-C02B-45AA-A1EB-F6851A610156}" destId="{059E9229-E586-4086-8A3D-13B7E881839A}" srcOrd="0" destOrd="0" presId="urn:microsoft.com/office/officeart/2005/8/layout/vList3"/>
    <dgm:cxn modelId="{B8E5A066-3F78-4B4F-99E7-B006AD5E0FC4}" type="presParOf" srcId="{B2DFEB05-C02B-45AA-A1EB-F6851A610156}" destId="{F4544E75-78CB-48CA-BE39-510BD05C7B6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1EACB49-23F8-4563-A6C9-7994E4A7B818}" type="doc">
      <dgm:prSet loTypeId="urn:microsoft.com/office/officeart/2005/8/layout/vList2" loCatId="list" qsTypeId="urn:microsoft.com/office/officeart/2005/8/quickstyle/simple1#16" qsCatId="simple" csTypeId="urn:microsoft.com/office/officeart/2005/8/colors/accent1_2#27" csCatId="accent1" phldr="1"/>
      <dgm:spPr/>
      <dgm:t>
        <a:bodyPr/>
        <a:lstStyle/>
        <a:p>
          <a:endParaRPr lang="it-IT"/>
        </a:p>
      </dgm:t>
    </dgm:pt>
    <dgm:pt modelId="{83661624-8227-4D98-9F1D-B6A581BEA5FA}">
      <dgm:prSet/>
      <dgm:spPr/>
      <dgm:t>
        <a:bodyPr/>
        <a:lstStyle/>
        <a:p>
          <a:pPr rtl="0"/>
          <a:r>
            <a:rPr lang="it-IT" dirty="0" smtClean="0"/>
            <a:t>Il Decreto Legge 159/2007 attribuisce all’ONAOSI il nuovo compito di provvedere alle parti fragili della popolazione professionale di riferimento.  </a:t>
          </a:r>
          <a:endParaRPr lang="it-IT" dirty="0"/>
        </a:p>
      </dgm:t>
    </dgm:pt>
    <dgm:pt modelId="{8AAC0FE6-F438-4136-8EEB-7FCDFF3A9BF4}" type="parTrans" cxnId="{10E2ED2A-15EA-4530-83A9-A684DB3C4EE2}">
      <dgm:prSet/>
      <dgm:spPr/>
      <dgm:t>
        <a:bodyPr/>
        <a:lstStyle/>
        <a:p>
          <a:endParaRPr lang="it-IT"/>
        </a:p>
      </dgm:t>
    </dgm:pt>
    <dgm:pt modelId="{185242DC-1B64-424A-BFC5-22B55596E49A}" type="sibTrans" cxnId="{10E2ED2A-15EA-4530-83A9-A684DB3C4EE2}">
      <dgm:prSet/>
      <dgm:spPr/>
      <dgm:t>
        <a:bodyPr/>
        <a:lstStyle/>
        <a:p>
          <a:endParaRPr lang="it-IT"/>
        </a:p>
      </dgm:t>
    </dgm:pt>
    <dgm:pt modelId="{0B2259C7-EA3F-49D3-82C4-F45BF99D5ACE}">
      <dgm:prSet/>
      <dgm:spPr/>
      <dgm:t>
        <a:bodyPr/>
        <a:lstStyle/>
        <a:p>
          <a:pPr rtl="0"/>
          <a:r>
            <a:rPr lang="it-IT" dirty="0" smtClean="0"/>
            <a:t>Si tratta di una grande novità che comporta un significativo impegno economico, tenuto conto non solo dei bilanci/budget, ma anche che, nel contempo, si è data attuazione ad una incisiva modernizzazione delle funzioni assistenziali verso gli orfani, che rimangono la priorità.</a:t>
          </a:r>
          <a:endParaRPr lang="it-IT" dirty="0"/>
        </a:p>
      </dgm:t>
    </dgm:pt>
    <dgm:pt modelId="{634C5035-6218-4940-915E-BDE14CAB506A}" type="parTrans" cxnId="{6A6D70AD-576D-4840-9751-DA06AF2574BD}">
      <dgm:prSet/>
      <dgm:spPr/>
      <dgm:t>
        <a:bodyPr/>
        <a:lstStyle/>
        <a:p>
          <a:endParaRPr lang="it-IT"/>
        </a:p>
      </dgm:t>
    </dgm:pt>
    <dgm:pt modelId="{9D3ABB3D-1733-4C9C-845B-72D1DD21EC95}" type="sibTrans" cxnId="{6A6D70AD-576D-4840-9751-DA06AF2574BD}">
      <dgm:prSet/>
      <dgm:spPr/>
      <dgm:t>
        <a:bodyPr/>
        <a:lstStyle/>
        <a:p>
          <a:endParaRPr lang="it-IT"/>
        </a:p>
      </dgm:t>
    </dgm:pt>
    <dgm:pt modelId="{7361FAFF-2CA7-4499-8702-4CFDCC60C5AB}">
      <dgm:prSet/>
      <dgm:spPr/>
      <dgm:t>
        <a:bodyPr/>
        <a:lstStyle/>
        <a:p>
          <a:pPr rtl="0"/>
          <a:r>
            <a:rPr lang="it-IT" dirty="0" smtClean="0"/>
            <a:t>L’ONAOSI prosegue decisamente su questa strada ed amplia notevolmente i casi nei quali dà sostegno economico ai contribuenti in situazioni personali e familiari difficili. Oltre a confermare l’impegno a sostegno delle </a:t>
          </a:r>
          <a:r>
            <a:rPr lang="it-IT" dirty="0" err="1" smtClean="0"/>
            <a:t>fragilità,è</a:t>
          </a:r>
          <a:r>
            <a:rPr lang="it-IT" dirty="0" smtClean="0"/>
            <a:t> stato previsto a budget nel 2015 un importo di € 300.000,00 (autorizzato dai Ministeri Vigilanti) da destinare a disabili figli/orfani di contribuenti. </a:t>
          </a:r>
          <a:endParaRPr lang="it-IT" dirty="0"/>
        </a:p>
      </dgm:t>
    </dgm:pt>
    <dgm:pt modelId="{C9831DFC-DF75-4F64-B827-7D9EA9A0C67A}" type="parTrans" cxnId="{642D06A1-E0E9-4F7E-AA13-6116A9006584}">
      <dgm:prSet/>
      <dgm:spPr/>
      <dgm:t>
        <a:bodyPr/>
        <a:lstStyle/>
        <a:p>
          <a:endParaRPr lang="it-IT"/>
        </a:p>
      </dgm:t>
    </dgm:pt>
    <dgm:pt modelId="{13F25BE8-042A-4A50-A015-FBDFC33A82ED}" type="sibTrans" cxnId="{642D06A1-E0E9-4F7E-AA13-6116A9006584}">
      <dgm:prSet/>
      <dgm:spPr/>
      <dgm:t>
        <a:bodyPr/>
        <a:lstStyle/>
        <a:p>
          <a:endParaRPr lang="it-IT"/>
        </a:p>
      </dgm:t>
    </dgm:pt>
    <dgm:pt modelId="{418750DD-55F5-47F9-B882-91683E38642E}">
      <dgm:prSet/>
      <dgm:spPr/>
      <dgm:t>
        <a:bodyPr/>
        <a:lstStyle/>
        <a:p>
          <a:pPr rtl="0"/>
          <a:r>
            <a:rPr lang="it-IT" smtClean="0"/>
            <a:t>E’ un altro importante tassello nella costruzione, iniziata nel 2012, di un “nuovo pilastro” di intervento, che declina e rinnova la storica vocazione di solidarietà e sussidiarietà categoriale che è alla radice dell’ONAOSI.</a:t>
          </a:r>
          <a:endParaRPr lang="it-IT"/>
        </a:p>
      </dgm:t>
    </dgm:pt>
    <dgm:pt modelId="{B30F4DA0-281A-4682-94A6-C81DB8446ADE}" type="parTrans" cxnId="{6CE34DAE-1B0B-4C74-A313-DAE273DED08C}">
      <dgm:prSet/>
      <dgm:spPr/>
      <dgm:t>
        <a:bodyPr/>
        <a:lstStyle/>
        <a:p>
          <a:endParaRPr lang="it-IT"/>
        </a:p>
      </dgm:t>
    </dgm:pt>
    <dgm:pt modelId="{827651EE-50E3-4B53-ABB7-A5C15C370D3B}" type="sibTrans" cxnId="{6CE34DAE-1B0B-4C74-A313-DAE273DED08C}">
      <dgm:prSet/>
      <dgm:spPr/>
      <dgm:t>
        <a:bodyPr/>
        <a:lstStyle/>
        <a:p>
          <a:endParaRPr lang="it-IT"/>
        </a:p>
      </dgm:t>
    </dgm:pt>
    <dgm:pt modelId="{661BA40E-21BB-4DB2-BA4B-E345B54623DA}">
      <dgm:prSet/>
      <dgm:spPr/>
      <dgm:t>
        <a:bodyPr/>
        <a:lstStyle/>
        <a:p>
          <a:r>
            <a:rPr lang="it-IT" dirty="0" smtClean="0"/>
            <a:t>Sulla base di nuove norme legislative e statutarie, approvate dei Ministeri vigilanti, dal 2012 l’ONAOSI ha introdotto prestazioni economiche in favore dei sanitari contribuenti in condizioni di vulnerabilità e disagio sociale, economico e professionale.</a:t>
          </a:r>
          <a:endParaRPr lang="it-IT" dirty="0"/>
        </a:p>
      </dgm:t>
    </dgm:pt>
    <dgm:pt modelId="{6C7BE3AE-3605-44EA-B078-9DDD26F7C309}" type="parTrans" cxnId="{D9808940-5E2B-48D3-BDFC-EC997D825232}">
      <dgm:prSet/>
      <dgm:spPr/>
      <dgm:t>
        <a:bodyPr/>
        <a:lstStyle/>
        <a:p>
          <a:endParaRPr lang="it-IT"/>
        </a:p>
      </dgm:t>
    </dgm:pt>
    <dgm:pt modelId="{F2B74196-A275-4133-9943-20128ECE033B}" type="sibTrans" cxnId="{D9808940-5E2B-48D3-BDFC-EC997D825232}">
      <dgm:prSet/>
      <dgm:spPr/>
      <dgm:t>
        <a:bodyPr/>
        <a:lstStyle/>
        <a:p>
          <a:endParaRPr lang="it-IT"/>
        </a:p>
      </dgm:t>
    </dgm:pt>
    <dgm:pt modelId="{2A32C0B7-0590-41C4-B582-E17DDAA999E7}">
      <dgm:prSet/>
      <dgm:spPr/>
      <dgm:t>
        <a:bodyPr/>
        <a:lstStyle/>
        <a:p>
          <a:r>
            <a:rPr lang="it-IT" smtClean="0"/>
            <a:t>Dal 2012 è stato stanziato un fondo di € 500.000,00, per erogare un contributo destinato come prestazione una tantum a favore dei soggetti di cui all’art. 2 comma 3 dello Statuto in condizioni di vulnerabilità e disagio sociale, economico e professionale. </a:t>
          </a:r>
          <a:endParaRPr lang="it-IT"/>
        </a:p>
      </dgm:t>
    </dgm:pt>
    <dgm:pt modelId="{05212B23-AF39-43F2-B776-CACA88F8D538}" type="parTrans" cxnId="{CD4591CA-FDAA-4A02-A0E9-5A5D83974213}">
      <dgm:prSet/>
      <dgm:spPr/>
      <dgm:t>
        <a:bodyPr/>
        <a:lstStyle/>
        <a:p>
          <a:endParaRPr lang="it-IT"/>
        </a:p>
      </dgm:t>
    </dgm:pt>
    <dgm:pt modelId="{D952F0D5-68BE-4AAC-AC85-EBAF9A1E89B4}" type="sibTrans" cxnId="{CD4591CA-FDAA-4A02-A0E9-5A5D83974213}">
      <dgm:prSet/>
      <dgm:spPr/>
      <dgm:t>
        <a:bodyPr/>
        <a:lstStyle/>
        <a:p>
          <a:endParaRPr lang="it-IT"/>
        </a:p>
      </dgm:t>
    </dgm:pt>
    <dgm:pt modelId="{FFEC175F-C88C-47D3-8A56-3451B8DE4BEA}" type="pres">
      <dgm:prSet presAssocID="{51EACB49-23F8-4563-A6C9-7994E4A7B818}" presName="linear" presStyleCnt="0">
        <dgm:presLayoutVars>
          <dgm:animLvl val="lvl"/>
          <dgm:resizeHandles val="exact"/>
        </dgm:presLayoutVars>
      </dgm:prSet>
      <dgm:spPr/>
      <dgm:t>
        <a:bodyPr/>
        <a:lstStyle/>
        <a:p>
          <a:endParaRPr lang="it-IT"/>
        </a:p>
      </dgm:t>
    </dgm:pt>
    <dgm:pt modelId="{D2F6FE5E-450C-4CB5-94DF-ABC440F0BB93}" type="pres">
      <dgm:prSet presAssocID="{83661624-8227-4D98-9F1D-B6A581BEA5FA}" presName="parentText" presStyleLbl="node1" presStyleIdx="0" presStyleCnt="6">
        <dgm:presLayoutVars>
          <dgm:chMax val="0"/>
          <dgm:bulletEnabled val="1"/>
        </dgm:presLayoutVars>
      </dgm:prSet>
      <dgm:spPr/>
      <dgm:t>
        <a:bodyPr/>
        <a:lstStyle/>
        <a:p>
          <a:endParaRPr lang="it-IT"/>
        </a:p>
      </dgm:t>
    </dgm:pt>
    <dgm:pt modelId="{D7DD4B32-19A8-4A1B-A3D2-1033707F46B2}" type="pres">
      <dgm:prSet presAssocID="{185242DC-1B64-424A-BFC5-22B55596E49A}" presName="spacer" presStyleCnt="0"/>
      <dgm:spPr/>
    </dgm:pt>
    <dgm:pt modelId="{5DBCB636-9B6F-40D8-99C5-47758D64A00D}" type="pres">
      <dgm:prSet presAssocID="{661BA40E-21BB-4DB2-BA4B-E345B54623DA}" presName="parentText" presStyleLbl="node1" presStyleIdx="1" presStyleCnt="6">
        <dgm:presLayoutVars>
          <dgm:chMax val="0"/>
          <dgm:bulletEnabled val="1"/>
        </dgm:presLayoutVars>
      </dgm:prSet>
      <dgm:spPr/>
      <dgm:t>
        <a:bodyPr/>
        <a:lstStyle/>
        <a:p>
          <a:endParaRPr lang="it-IT"/>
        </a:p>
      </dgm:t>
    </dgm:pt>
    <dgm:pt modelId="{75F1AD90-2AFA-4631-8D0E-C3F0DCD70FDB}" type="pres">
      <dgm:prSet presAssocID="{F2B74196-A275-4133-9943-20128ECE033B}" presName="spacer" presStyleCnt="0"/>
      <dgm:spPr/>
    </dgm:pt>
    <dgm:pt modelId="{DABEB9D8-5012-4CD7-9E31-8BDFC3801B06}" type="pres">
      <dgm:prSet presAssocID="{2A32C0B7-0590-41C4-B582-E17DDAA999E7}" presName="parentText" presStyleLbl="node1" presStyleIdx="2" presStyleCnt="6">
        <dgm:presLayoutVars>
          <dgm:chMax val="0"/>
          <dgm:bulletEnabled val="1"/>
        </dgm:presLayoutVars>
      </dgm:prSet>
      <dgm:spPr/>
      <dgm:t>
        <a:bodyPr/>
        <a:lstStyle/>
        <a:p>
          <a:endParaRPr lang="it-IT"/>
        </a:p>
      </dgm:t>
    </dgm:pt>
    <dgm:pt modelId="{6391FEA5-995F-444F-8747-E9D02964D139}" type="pres">
      <dgm:prSet presAssocID="{D952F0D5-68BE-4AAC-AC85-EBAF9A1E89B4}" presName="spacer" presStyleCnt="0"/>
      <dgm:spPr/>
    </dgm:pt>
    <dgm:pt modelId="{1F43AD99-5B06-42AB-980B-1F5F36920507}" type="pres">
      <dgm:prSet presAssocID="{0B2259C7-EA3F-49D3-82C4-F45BF99D5ACE}" presName="parentText" presStyleLbl="node1" presStyleIdx="3" presStyleCnt="6">
        <dgm:presLayoutVars>
          <dgm:chMax val="0"/>
          <dgm:bulletEnabled val="1"/>
        </dgm:presLayoutVars>
      </dgm:prSet>
      <dgm:spPr/>
      <dgm:t>
        <a:bodyPr/>
        <a:lstStyle/>
        <a:p>
          <a:endParaRPr lang="it-IT"/>
        </a:p>
      </dgm:t>
    </dgm:pt>
    <dgm:pt modelId="{596F1111-FA52-415F-9245-B05896CAAA46}" type="pres">
      <dgm:prSet presAssocID="{9D3ABB3D-1733-4C9C-845B-72D1DD21EC95}" presName="spacer" presStyleCnt="0"/>
      <dgm:spPr/>
    </dgm:pt>
    <dgm:pt modelId="{02EDCEE0-E8A2-4C5F-910E-E279ED4BEE24}" type="pres">
      <dgm:prSet presAssocID="{7361FAFF-2CA7-4499-8702-4CFDCC60C5AB}" presName="parentText" presStyleLbl="node1" presStyleIdx="4" presStyleCnt="6">
        <dgm:presLayoutVars>
          <dgm:chMax val="0"/>
          <dgm:bulletEnabled val="1"/>
        </dgm:presLayoutVars>
      </dgm:prSet>
      <dgm:spPr/>
      <dgm:t>
        <a:bodyPr/>
        <a:lstStyle/>
        <a:p>
          <a:endParaRPr lang="it-IT"/>
        </a:p>
      </dgm:t>
    </dgm:pt>
    <dgm:pt modelId="{6BDD98A3-0101-4ADB-BDC8-7B8550FC7F07}" type="pres">
      <dgm:prSet presAssocID="{13F25BE8-042A-4A50-A015-FBDFC33A82ED}" presName="spacer" presStyleCnt="0"/>
      <dgm:spPr/>
    </dgm:pt>
    <dgm:pt modelId="{9381F364-7EFE-455F-AAD3-4ED792D54A27}" type="pres">
      <dgm:prSet presAssocID="{418750DD-55F5-47F9-B882-91683E38642E}" presName="parentText" presStyleLbl="node1" presStyleIdx="5" presStyleCnt="6">
        <dgm:presLayoutVars>
          <dgm:chMax val="0"/>
          <dgm:bulletEnabled val="1"/>
        </dgm:presLayoutVars>
      </dgm:prSet>
      <dgm:spPr/>
      <dgm:t>
        <a:bodyPr/>
        <a:lstStyle/>
        <a:p>
          <a:endParaRPr lang="it-IT"/>
        </a:p>
      </dgm:t>
    </dgm:pt>
  </dgm:ptLst>
  <dgm:cxnLst>
    <dgm:cxn modelId="{10E2ED2A-15EA-4530-83A9-A684DB3C4EE2}" srcId="{51EACB49-23F8-4563-A6C9-7994E4A7B818}" destId="{83661624-8227-4D98-9F1D-B6A581BEA5FA}" srcOrd="0" destOrd="0" parTransId="{8AAC0FE6-F438-4136-8EEB-7FCDFF3A9BF4}" sibTransId="{185242DC-1B64-424A-BFC5-22B55596E49A}"/>
    <dgm:cxn modelId="{642D06A1-E0E9-4F7E-AA13-6116A9006584}" srcId="{51EACB49-23F8-4563-A6C9-7994E4A7B818}" destId="{7361FAFF-2CA7-4499-8702-4CFDCC60C5AB}" srcOrd="4" destOrd="0" parTransId="{C9831DFC-DF75-4F64-B827-7D9EA9A0C67A}" sibTransId="{13F25BE8-042A-4A50-A015-FBDFC33A82ED}"/>
    <dgm:cxn modelId="{607CB7D7-7B9A-44A8-8C3E-37C60936DAC0}" type="presOf" srcId="{51EACB49-23F8-4563-A6C9-7994E4A7B818}" destId="{FFEC175F-C88C-47D3-8A56-3451B8DE4BEA}" srcOrd="0" destOrd="0" presId="urn:microsoft.com/office/officeart/2005/8/layout/vList2"/>
    <dgm:cxn modelId="{6A6D70AD-576D-4840-9751-DA06AF2574BD}" srcId="{51EACB49-23F8-4563-A6C9-7994E4A7B818}" destId="{0B2259C7-EA3F-49D3-82C4-F45BF99D5ACE}" srcOrd="3" destOrd="0" parTransId="{634C5035-6218-4940-915E-BDE14CAB506A}" sibTransId="{9D3ABB3D-1733-4C9C-845B-72D1DD21EC95}"/>
    <dgm:cxn modelId="{CD4591CA-FDAA-4A02-A0E9-5A5D83974213}" srcId="{51EACB49-23F8-4563-A6C9-7994E4A7B818}" destId="{2A32C0B7-0590-41C4-B582-E17DDAA999E7}" srcOrd="2" destOrd="0" parTransId="{05212B23-AF39-43F2-B776-CACA88F8D538}" sibTransId="{D952F0D5-68BE-4AAC-AC85-EBAF9A1E89B4}"/>
    <dgm:cxn modelId="{6CE34DAE-1B0B-4C74-A313-DAE273DED08C}" srcId="{51EACB49-23F8-4563-A6C9-7994E4A7B818}" destId="{418750DD-55F5-47F9-B882-91683E38642E}" srcOrd="5" destOrd="0" parTransId="{B30F4DA0-281A-4682-94A6-C81DB8446ADE}" sibTransId="{827651EE-50E3-4B53-ABB7-A5C15C370D3B}"/>
    <dgm:cxn modelId="{C990F4FC-0214-4A27-91B7-D2DF5D6B23F7}" type="presOf" srcId="{0B2259C7-EA3F-49D3-82C4-F45BF99D5ACE}" destId="{1F43AD99-5B06-42AB-980B-1F5F36920507}" srcOrd="0" destOrd="0" presId="urn:microsoft.com/office/officeart/2005/8/layout/vList2"/>
    <dgm:cxn modelId="{F0536388-2BA1-4A2D-BEA5-55EA5FEB6148}" type="presOf" srcId="{661BA40E-21BB-4DB2-BA4B-E345B54623DA}" destId="{5DBCB636-9B6F-40D8-99C5-47758D64A00D}" srcOrd="0" destOrd="0" presId="urn:microsoft.com/office/officeart/2005/8/layout/vList2"/>
    <dgm:cxn modelId="{D9808940-5E2B-48D3-BDFC-EC997D825232}" srcId="{51EACB49-23F8-4563-A6C9-7994E4A7B818}" destId="{661BA40E-21BB-4DB2-BA4B-E345B54623DA}" srcOrd="1" destOrd="0" parTransId="{6C7BE3AE-3605-44EA-B078-9DDD26F7C309}" sibTransId="{F2B74196-A275-4133-9943-20128ECE033B}"/>
    <dgm:cxn modelId="{B322D5CC-9F34-4DB6-926F-92690D4FD10B}" type="presOf" srcId="{2A32C0B7-0590-41C4-B582-E17DDAA999E7}" destId="{DABEB9D8-5012-4CD7-9E31-8BDFC3801B06}" srcOrd="0" destOrd="0" presId="urn:microsoft.com/office/officeart/2005/8/layout/vList2"/>
    <dgm:cxn modelId="{9D1D0FA9-95A0-4D33-A070-84690BE2E4C0}" type="presOf" srcId="{418750DD-55F5-47F9-B882-91683E38642E}" destId="{9381F364-7EFE-455F-AAD3-4ED792D54A27}" srcOrd="0" destOrd="0" presId="urn:microsoft.com/office/officeart/2005/8/layout/vList2"/>
    <dgm:cxn modelId="{9EA2A041-CC71-44BF-A7DD-36A7D446B4CB}" type="presOf" srcId="{7361FAFF-2CA7-4499-8702-4CFDCC60C5AB}" destId="{02EDCEE0-E8A2-4C5F-910E-E279ED4BEE24}" srcOrd="0" destOrd="0" presId="urn:microsoft.com/office/officeart/2005/8/layout/vList2"/>
    <dgm:cxn modelId="{FFBB77E5-ADD9-4B40-BA42-8AD5DC37BAF5}" type="presOf" srcId="{83661624-8227-4D98-9F1D-B6A581BEA5FA}" destId="{D2F6FE5E-450C-4CB5-94DF-ABC440F0BB93}" srcOrd="0" destOrd="0" presId="urn:microsoft.com/office/officeart/2005/8/layout/vList2"/>
    <dgm:cxn modelId="{9C09647E-137B-4183-9EFD-282E45209EA9}" type="presParOf" srcId="{FFEC175F-C88C-47D3-8A56-3451B8DE4BEA}" destId="{D2F6FE5E-450C-4CB5-94DF-ABC440F0BB93}" srcOrd="0" destOrd="0" presId="urn:microsoft.com/office/officeart/2005/8/layout/vList2"/>
    <dgm:cxn modelId="{912B4EE2-4907-43F3-BEFF-65354153EC50}" type="presParOf" srcId="{FFEC175F-C88C-47D3-8A56-3451B8DE4BEA}" destId="{D7DD4B32-19A8-4A1B-A3D2-1033707F46B2}" srcOrd="1" destOrd="0" presId="urn:microsoft.com/office/officeart/2005/8/layout/vList2"/>
    <dgm:cxn modelId="{05D73317-9B9D-4697-BBD6-461259F96F29}" type="presParOf" srcId="{FFEC175F-C88C-47D3-8A56-3451B8DE4BEA}" destId="{5DBCB636-9B6F-40D8-99C5-47758D64A00D}" srcOrd="2" destOrd="0" presId="urn:microsoft.com/office/officeart/2005/8/layout/vList2"/>
    <dgm:cxn modelId="{11244915-3494-45A1-9CA2-F2951F903723}" type="presParOf" srcId="{FFEC175F-C88C-47D3-8A56-3451B8DE4BEA}" destId="{75F1AD90-2AFA-4631-8D0E-C3F0DCD70FDB}" srcOrd="3" destOrd="0" presId="urn:microsoft.com/office/officeart/2005/8/layout/vList2"/>
    <dgm:cxn modelId="{681F8E5A-25A7-411F-9350-3BF93ACB1D78}" type="presParOf" srcId="{FFEC175F-C88C-47D3-8A56-3451B8DE4BEA}" destId="{DABEB9D8-5012-4CD7-9E31-8BDFC3801B06}" srcOrd="4" destOrd="0" presId="urn:microsoft.com/office/officeart/2005/8/layout/vList2"/>
    <dgm:cxn modelId="{B5B3C45E-483C-498C-B902-5ACD5AB3D806}" type="presParOf" srcId="{FFEC175F-C88C-47D3-8A56-3451B8DE4BEA}" destId="{6391FEA5-995F-444F-8747-E9D02964D139}" srcOrd="5" destOrd="0" presId="urn:microsoft.com/office/officeart/2005/8/layout/vList2"/>
    <dgm:cxn modelId="{E2CB6279-5B9B-4BE1-8F1A-861D927AC82D}" type="presParOf" srcId="{FFEC175F-C88C-47D3-8A56-3451B8DE4BEA}" destId="{1F43AD99-5B06-42AB-980B-1F5F36920507}" srcOrd="6" destOrd="0" presId="urn:microsoft.com/office/officeart/2005/8/layout/vList2"/>
    <dgm:cxn modelId="{A26354A7-E887-4455-A23A-E2B35B0111C6}" type="presParOf" srcId="{FFEC175F-C88C-47D3-8A56-3451B8DE4BEA}" destId="{596F1111-FA52-415F-9245-B05896CAAA46}" srcOrd="7" destOrd="0" presId="urn:microsoft.com/office/officeart/2005/8/layout/vList2"/>
    <dgm:cxn modelId="{F20BC212-FF54-43DF-83C5-F18DDF905DCE}" type="presParOf" srcId="{FFEC175F-C88C-47D3-8A56-3451B8DE4BEA}" destId="{02EDCEE0-E8A2-4C5F-910E-E279ED4BEE24}" srcOrd="8" destOrd="0" presId="urn:microsoft.com/office/officeart/2005/8/layout/vList2"/>
    <dgm:cxn modelId="{9DE53D68-F4A6-42AB-AA0B-E51068EEECCA}" type="presParOf" srcId="{FFEC175F-C88C-47D3-8A56-3451B8DE4BEA}" destId="{6BDD98A3-0101-4ADB-BDC8-7B8550FC7F07}" srcOrd="9" destOrd="0" presId="urn:microsoft.com/office/officeart/2005/8/layout/vList2"/>
    <dgm:cxn modelId="{1760055E-E0F8-4AFC-A636-AAA78D344BE8}" type="presParOf" srcId="{FFEC175F-C88C-47D3-8A56-3451B8DE4BEA}" destId="{9381F364-7EFE-455F-AAD3-4ED792D54A27}"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E19CBC9-A0D5-4C22-AEAC-E3822AD17941}" type="doc">
      <dgm:prSet loTypeId="urn:microsoft.com/office/officeart/2005/8/layout/vList2" loCatId="list" qsTypeId="urn:microsoft.com/office/officeart/2005/8/quickstyle/3d9" qsCatId="3D" csTypeId="urn:microsoft.com/office/officeart/2005/8/colors/accent1_2#30" csCatId="accent1"/>
      <dgm:spPr/>
      <dgm:t>
        <a:bodyPr/>
        <a:lstStyle/>
        <a:p>
          <a:endParaRPr lang="it-IT"/>
        </a:p>
      </dgm:t>
    </dgm:pt>
    <dgm:pt modelId="{BC4551DF-6719-4900-897C-CDB48E3B44FC}">
      <dgm:prSet/>
      <dgm:spPr/>
      <dgm:t>
        <a:bodyPr/>
        <a:lstStyle/>
        <a:p>
          <a:pPr rtl="0"/>
          <a:r>
            <a:rPr lang="it-IT" b="1" dirty="0" smtClean="0"/>
            <a:t>I CENTRI FORMATIVI SUL TERRITORIO NAZIONALE</a:t>
          </a:r>
          <a:endParaRPr lang="it-IT" dirty="0"/>
        </a:p>
      </dgm:t>
    </dgm:pt>
    <dgm:pt modelId="{3DC97F91-7A89-47C7-A85B-118636CCFDB9}" type="parTrans" cxnId="{97810870-68F3-4C0C-872D-A4AD1E0ECDB0}">
      <dgm:prSet/>
      <dgm:spPr/>
      <dgm:t>
        <a:bodyPr/>
        <a:lstStyle/>
        <a:p>
          <a:endParaRPr lang="it-IT"/>
        </a:p>
      </dgm:t>
    </dgm:pt>
    <dgm:pt modelId="{4E155052-94F9-421C-8994-6630D983AC0D}" type="sibTrans" cxnId="{97810870-68F3-4C0C-872D-A4AD1E0ECDB0}">
      <dgm:prSet/>
      <dgm:spPr/>
      <dgm:t>
        <a:bodyPr/>
        <a:lstStyle/>
        <a:p>
          <a:endParaRPr lang="it-IT"/>
        </a:p>
      </dgm:t>
    </dgm:pt>
    <dgm:pt modelId="{94875878-789B-4C27-91DC-B4D785E2215A}" type="pres">
      <dgm:prSet presAssocID="{3E19CBC9-A0D5-4C22-AEAC-E3822AD17941}" presName="linear" presStyleCnt="0">
        <dgm:presLayoutVars>
          <dgm:animLvl val="lvl"/>
          <dgm:resizeHandles val="exact"/>
        </dgm:presLayoutVars>
      </dgm:prSet>
      <dgm:spPr/>
      <dgm:t>
        <a:bodyPr/>
        <a:lstStyle/>
        <a:p>
          <a:endParaRPr lang="it-IT"/>
        </a:p>
      </dgm:t>
    </dgm:pt>
    <dgm:pt modelId="{32372314-BE7A-43CE-9FA4-0DD04FB5CF46}" type="pres">
      <dgm:prSet presAssocID="{BC4551DF-6719-4900-897C-CDB48E3B44FC}" presName="parentText" presStyleLbl="node1" presStyleIdx="0" presStyleCnt="1" custLinFactX="-63636" custLinFactNeighborX="-100000" custLinFactNeighborY="97">
        <dgm:presLayoutVars>
          <dgm:chMax val="0"/>
          <dgm:bulletEnabled val="1"/>
        </dgm:presLayoutVars>
      </dgm:prSet>
      <dgm:spPr/>
      <dgm:t>
        <a:bodyPr/>
        <a:lstStyle/>
        <a:p>
          <a:endParaRPr lang="it-IT"/>
        </a:p>
      </dgm:t>
    </dgm:pt>
  </dgm:ptLst>
  <dgm:cxnLst>
    <dgm:cxn modelId="{97810870-68F3-4C0C-872D-A4AD1E0ECDB0}" srcId="{3E19CBC9-A0D5-4C22-AEAC-E3822AD17941}" destId="{BC4551DF-6719-4900-897C-CDB48E3B44FC}" srcOrd="0" destOrd="0" parTransId="{3DC97F91-7A89-47C7-A85B-118636CCFDB9}" sibTransId="{4E155052-94F9-421C-8994-6630D983AC0D}"/>
    <dgm:cxn modelId="{5BB34D76-4F6A-4909-A635-2E2D51F61C16}" type="presOf" srcId="{BC4551DF-6719-4900-897C-CDB48E3B44FC}" destId="{32372314-BE7A-43CE-9FA4-0DD04FB5CF46}" srcOrd="0" destOrd="0" presId="urn:microsoft.com/office/officeart/2005/8/layout/vList2"/>
    <dgm:cxn modelId="{FA6C47A9-EF45-4260-B5D6-E1A0C61B1225}" type="presOf" srcId="{3E19CBC9-A0D5-4C22-AEAC-E3822AD17941}" destId="{94875878-789B-4C27-91DC-B4D785E2215A}" srcOrd="0" destOrd="0" presId="urn:microsoft.com/office/officeart/2005/8/layout/vList2"/>
    <dgm:cxn modelId="{862B74C5-1E39-439F-B9E4-253C5EE04885}" type="presParOf" srcId="{94875878-789B-4C27-91DC-B4D785E2215A}" destId="{32372314-BE7A-43CE-9FA4-0DD04FB5CF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47016F1-3A82-4E13-A8AA-EDE54243E693}" type="doc">
      <dgm:prSet loTypeId="urn:microsoft.com/office/officeart/2008/layout/HexagonCluster" loCatId="picture" qsTypeId="urn:microsoft.com/office/officeart/2005/8/quickstyle/simple1#18" qsCatId="simple" csTypeId="urn:microsoft.com/office/officeart/2005/8/colors/accent1_2#31" csCatId="accent1" phldr="1"/>
      <dgm:spPr/>
    </dgm:pt>
    <dgm:pt modelId="{4443F4B4-D140-43EF-8592-B27BFE292648}">
      <dgm:prSet phldrT="[Testo]"/>
      <dgm:spPr/>
      <dgm:t>
        <a:bodyPr/>
        <a:lstStyle/>
        <a:p>
          <a:r>
            <a:rPr lang="it-IT" altLang="it-IT" dirty="0" smtClean="0">
              <a:effectLst>
                <a:outerShdw blurRad="38100" dist="38100" dir="2700000" algn="tl">
                  <a:srgbClr val="000000">
                    <a:alpha val="43137"/>
                  </a:srgbClr>
                </a:outerShdw>
              </a:effectLst>
              <a:latin typeface="+mn-lt"/>
            </a:rPr>
            <a:t>Centro Formativo Torino </a:t>
          </a:r>
          <a:endParaRPr lang="it-IT" dirty="0"/>
        </a:p>
      </dgm:t>
    </dgm:pt>
    <dgm:pt modelId="{2D818034-E828-4A9C-96EF-2AF4DFD128D4}" type="parTrans" cxnId="{B17997AE-94FD-4FFB-9D27-6204F7DF5DC8}">
      <dgm:prSet/>
      <dgm:spPr/>
      <dgm:t>
        <a:bodyPr/>
        <a:lstStyle/>
        <a:p>
          <a:endParaRPr lang="it-IT"/>
        </a:p>
      </dgm:t>
    </dgm:pt>
    <dgm:pt modelId="{EFF1D831-66D8-4064-812D-7A31676BF4A2}" type="sibTrans" cxnId="{B17997AE-94FD-4FFB-9D27-6204F7DF5DC8}">
      <dgm:prSet/>
      <dgm:spPr>
        <a:blipFill>
          <a:blip xmlns:r="http://schemas.openxmlformats.org/officeDocument/2006/relationships" r:embed="rId1" cstate="email">
            <a:extLst/>
          </a:blip>
          <a:srcRect/>
          <a:stretch>
            <a:fillRect l="-44000" r="-44000"/>
          </a:stretch>
        </a:blipFill>
      </dgm:spPr>
      <dgm:t>
        <a:bodyPr/>
        <a:lstStyle/>
        <a:p>
          <a:endParaRPr lang="it-IT"/>
        </a:p>
      </dgm:t>
      <dgm:extLst/>
    </dgm:pt>
    <dgm:pt modelId="{0395D409-9B50-4362-A2B1-EF363555EDE5}">
      <dgm:prSet phldrT="[Testo]"/>
      <dgm:spPr/>
      <dgm:t>
        <a:bodyPr/>
        <a:lstStyle/>
        <a:p>
          <a:r>
            <a:rPr lang="it-IT" altLang="it-IT" dirty="0" smtClean="0">
              <a:effectLst>
                <a:outerShdw blurRad="38100" dist="38100" dir="2700000" algn="tl">
                  <a:srgbClr val="000000">
                    <a:alpha val="43137"/>
                  </a:srgbClr>
                </a:outerShdw>
              </a:effectLst>
              <a:latin typeface="+mn-lt"/>
            </a:rPr>
            <a:t>Centro</a:t>
          </a:r>
          <a:r>
            <a:rPr lang="it-IT" altLang="it-IT" dirty="0" smtClean="0">
              <a:solidFill>
                <a:schemeClr val="bg1"/>
              </a:solidFill>
              <a:effectLst>
                <a:outerShdw blurRad="38100" dist="38100" dir="2700000" algn="tl">
                  <a:srgbClr val="000000">
                    <a:alpha val="43137"/>
                  </a:srgbClr>
                </a:outerShdw>
              </a:effectLst>
              <a:latin typeface="+mn-lt"/>
            </a:rPr>
            <a:t> </a:t>
          </a:r>
          <a:r>
            <a:rPr lang="it-IT" altLang="it-IT" dirty="0" smtClean="0">
              <a:effectLst>
                <a:outerShdw blurRad="38100" dist="38100" dir="2700000" algn="tl">
                  <a:srgbClr val="000000">
                    <a:alpha val="43137"/>
                  </a:srgbClr>
                </a:outerShdw>
              </a:effectLst>
              <a:latin typeface="+mn-lt"/>
            </a:rPr>
            <a:t>Formativo</a:t>
          </a:r>
          <a:r>
            <a:rPr lang="it-IT" altLang="it-IT" dirty="0" smtClean="0">
              <a:solidFill>
                <a:schemeClr val="bg1"/>
              </a:solidFill>
              <a:effectLst>
                <a:outerShdw blurRad="38100" dist="38100" dir="2700000" algn="tl">
                  <a:srgbClr val="000000">
                    <a:alpha val="43137"/>
                  </a:srgbClr>
                </a:outerShdw>
              </a:effectLst>
              <a:latin typeface="+mn-lt"/>
            </a:rPr>
            <a:t> </a:t>
          </a:r>
          <a:r>
            <a:rPr lang="it-IT" altLang="it-IT" dirty="0" smtClean="0">
              <a:effectLst>
                <a:outerShdw blurRad="38100" dist="38100" dir="2700000" algn="tl">
                  <a:srgbClr val="000000">
                    <a:alpha val="43137"/>
                  </a:srgbClr>
                </a:outerShdw>
              </a:effectLst>
              <a:latin typeface="+mn-lt"/>
            </a:rPr>
            <a:t>Padova Maschile</a:t>
          </a:r>
          <a:endParaRPr lang="it-IT" dirty="0"/>
        </a:p>
      </dgm:t>
    </dgm:pt>
    <dgm:pt modelId="{5938864D-953E-4080-B25F-D4BE185F90C9}" type="parTrans" cxnId="{F6AE8E6E-9603-4841-B1CA-B275EA910A7C}">
      <dgm:prSet/>
      <dgm:spPr/>
      <dgm:t>
        <a:bodyPr/>
        <a:lstStyle/>
        <a:p>
          <a:endParaRPr lang="it-IT"/>
        </a:p>
      </dgm:t>
    </dgm:pt>
    <dgm:pt modelId="{2D0C759D-B357-4F72-92F1-635C8BD52D9A}" type="sibTrans" cxnId="{F6AE8E6E-9603-4841-B1CA-B275EA910A7C}">
      <dgm:prSet/>
      <dgm:spPr>
        <a:blipFill>
          <a:blip xmlns:r="http://schemas.openxmlformats.org/officeDocument/2006/relationships" r:embed="rId2" cstate="email">
            <a:extLst/>
          </a:blip>
          <a:srcRect/>
          <a:stretch>
            <a:fillRect l="-7000" r="-7000"/>
          </a:stretch>
        </a:blipFill>
      </dgm:spPr>
      <dgm:t>
        <a:bodyPr/>
        <a:lstStyle/>
        <a:p>
          <a:endParaRPr lang="it-IT"/>
        </a:p>
      </dgm:t>
      <dgm:extLst/>
    </dgm:pt>
    <dgm:pt modelId="{B2090855-A74A-4C9F-BEFE-D86BA23FB6E0}">
      <dgm:prSet phldrT="[Testo]"/>
      <dgm:spPr/>
      <dgm:t>
        <a:bodyPr/>
        <a:lstStyle/>
        <a:p>
          <a:r>
            <a:rPr lang="it-IT" altLang="it-IT" dirty="0" smtClean="0">
              <a:effectLst>
                <a:outerShdw blurRad="38100" dist="38100" dir="2700000" algn="tl">
                  <a:srgbClr val="000000">
                    <a:alpha val="43137"/>
                  </a:srgbClr>
                </a:outerShdw>
              </a:effectLst>
              <a:latin typeface="+mn-lt"/>
            </a:rPr>
            <a:t>Centro Formativo Padova Femminile</a:t>
          </a:r>
          <a:endParaRPr lang="it-IT" dirty="0"/>
        </a:p>
      </dgm:t>
    </dgm:pt>
    <dgm:pt modelId="{4B117345-30B5-4947-B544-AF078FE673B7}" type="parTrans" cxnId="{EF2EB0DA-AF3B-42CB-AC6D-BA8499B807B4}">
      <dgm:prSet/>
      <dgm:spPr/>
      <dgm:t>
        <a:bodyPr/>
        <a:lstStyle/>
        <a:p>
          <a:endParaRPr lang="it-IT"/>
        </a:p>
      </dgm:t>
    </dgm:pt>
    <dgm:pt modelId="{C4E87961-7923-4EB7-8584-486E3354E530}" type="sibTrans" cxnId="{EF2EB0DA-AF3B-42CB-AC6D-BA8499B807B4}">
      <dgm:prSet/>
      <dgm:spPr>
        <a:blipFill>
          <a:blip xmlns:r="http://schemas.openxmlformats.org/officeDocument/2006/relationships" r:embed="rId3" cstate="email">
            <a:extLst/>
          </a:blip>
          <a:srcRect/>
          <a:stretch>
            <a:fillRect l="-18000" r="-18000"/>
          </a:stretch>
        </a:blipFill>
      </dgm:spPr>
      <dgm:t>
        <a:bodyPr/>
        <a:lstStyle/>
        <a:p>
          <a:endParaRPr lang="it-IT"/>
        </a:p>
      </dgm:t>
      <dgm:extLst/>
    </dgm:pt>
    <dgm:pt modelId="{553D50A5-D5E2-43AA-89D7-4897464E58A2}">
      <dgm:prSet phldrT="[Testo]"/>
      <dgm:spPr/>
      <dgm:t>
        <a:bodyPr/>
        <a:lstStyle/>
        <a:p>
          <a:r>
            <a:rPr lang="it-IT" altLang="it-IT" dirty="0" smtClean="0">
              <a:effectLst>
                <a:outerShdw blurRad="38100" dist="38100" dir="2700000" algn="tl">
                  <a:srgbClr val="000000">
                    <a:alpha val="43137"/>
                  </a:srgbClr>
                </a:outerShdw>
              </a:effectLst>
              <a:latin typeface="+mn-lt"/>
            </a:rPr>
            <a:t>Centro Formativo Perugia</a:t>
          </a:r>
          <a:endParaRPr lang="it-IT" dirty="0"/>
        </a:p>
      </dgm:t>
    </dgm:pt>
    <dgm:pt modelId="{F9D3F4FE-F7BF-4088-BF17-49AAA111B706}" type="parTrans" cxnId="{282924AA-BA38-4ECC-AB8E-9CF5E548E606}">
      <dgm:prSet/>
      <dgm:spPr/>
      <dgm:t>
        <a:bodyPr/>
        <a:lstStyle/>
        <a:p>
          <a:endParaRPr lang="it-IT"/>
        </a:p>
      </dgm:t>
    </dgm:pt>
    <dgm:pt modelId="{40A66D3E-A97B-47EF-B5B1-84177FD0C44A}" type="sibTrans" cxnId="{282924AA-BA38-4ECC-AB8E-9CF5E548E606}">
      <dgm:prSet/>
      <dgm:spPr>
        <a:blipFill>
          <a:blip xmlns:r="http://schemas.openxmlformats.org/officeDocument/2006/relationships" r:embed="rId4" cstate="email">
            <a:extLst/>
          </a:blip>
          <a:srcRect/>
          <a:stretch>
            <a:fillRect l="-19000" r="-19000"/>
          </a:stretch>
        </a:blipFill>
      </dgm:spPr>
      <dgm:t>
        <a:bodyPr/>
        <a:lstStyle/>
        <a:p>
          <a:endParaRPr lang="it-IT"/>
        </a:p>
      </dgm:t>
      <dgm:extLst/>
    </dgm:pt>
    <dgm:pt modelId="{CB81F0F0-C44E-4A3F-BD70-9C72A6FD4EE1}">
      <dgm:prSet phldrT="[Testo]"/>
      <dgm:spPr/>
      <dgm:t>
        <a:bodyPr/>
        <a:lstStyle/>
        <a:p>
          <a:r>
            <a:rPr lang="it-IT" altLang="it-IT" dirty="0" smtClean="0">
              <a:effectLst>
                <a:outerShdw blurRad="38100" dist="38100" dir="2700000" algn="tl">
                  <a:srgbClr val="000000">
                    <a:alpha val="43137"/>
                  </a:srgbClr>
                </a:outerShdw>
              </a:effectLst>
              <a:latin typeface="+mn-lt"/>
            </a:rPr>
            <a:t>Centro</a:t>
          </a:r>
          <a:r>
            <a:rPr lang="it-IT" altLang="it-IT" dirty="0" smtClean="0">
              <a:solidFill>
                <a:schemeClr val="bg1"/>
              </a:solidFill>
              <a:effectLst>
                <a:outerShdw blurRad="38100" dist="38100" dir="2700000" algn="tl">
                  <a:srgbClr val="000000">
                    <a:alpha val="43137"/>
                  </a:srgbClr>
                </a:outerShdw>
              </a:effectLst>
              <a:latin typeface="+mn-lt"/>
            </a:rPr>
            <a:t> </a:t>
          </a:r>
          <a:r>
            <a:rPr lang="it-IT" altLang="it-IT" dirty="0" smtClean="0">
              <a:effectLst>
                <a:outerShdw blurRad="38100" dist="38100" dir="2700000" algn="tl">
                  <a:srgbClr val="000000">
                    <a:alpha val="43137"/>
                  </a:srgbClr>
                </a:outerShdw>
              </a:effectLst>
              <a:latin typeface="+mn-lt"/>
            </a:rPr>
            <a:t>Formativo Pavia</a:t>
          </a:r>
          <a:endParaRPr lang="it-IT" dirty="0"/>
        </a:p>
      </dgm:t>
    </dgm:pt>
    <dgm:pt modelId="{B897D890-E3CA-400B-BD17-29D56DA51831}" type="parTrans" cxnId="{8AAFF708-6563-4922-B0C2-518ACEC954C2}">
      <dgm:prSet/>
      <dgm:spPr/>
      <dgm:t>
        <a:bodyPr/>
        <a:lstStyle/>
        <a:p>
          <a:endParaRPr lang="it-IT"/>
        </a:p>
      </dgm:t>
    </dgm:pt>
    <dgm:pt modelId="{CD56414E-75B3-4392-9835-B2F6A1F2C842}" type="sibTrans" cxnId="{8AAFF708-6563-4922-B0C2-518ACEC954C2}">
      <dgm:prSet/>
      <dgm:spPr>
        <a:blipFill>
          <a:blip xmlns:r="http://schemas.openxmlformats.org/officeDocument/2006/relationships" r:embed="rId5" cstate="email">
            <a:extLst/>
          </a:blip>
          <a:srcRect/>
          <a:stretch>
            <a:fillRect l="-7000" r="-7000"/>
          </a:stretch>
        </a:blipFill>
      </dgm:spPr>
      <dgm:t>
        <a:bodyPr/>
        <a:lstStyle/>
        <a:p>
          <a:endParaRPr lang="it-IT"/>
        </a:p>
      </dgm:t>
      <dgm:extLst/>
    </dgm:pt>
    <dgm:pt modelId="{0980E71E-9878-49E8-9650-CB338A4E35B1}">
      <dgm:prSet phldrT="[Testo]"/>
      <dgm:spPr/>
      <dgm:t>
        <a:bodyPr/>
        <a:lstStyle/>
        <a:p>
          <a:r>
            <a:rPr lang="it-IT" dirty="0" smtClean="0">
              <a:effectLst>
                <a:outerShdw blurRad="38100" dist="38100" dir="2700000" algn="tl">
                  <a:srgbClr val="000000">
                    <a:alpha val="43137"/>
                  </a:srgbClr>
                </a:outerShdw>
              </a:effectLst>
              <a:latin typeface="+mn-lt"/>
            </a:rPr>
            <a:t>Centro Formativo Messina</a:t>
          </a:r>
          <a:endParaRPr lang="it-IT" dirty="0"/>
        </a:p>
      </dgm:t>
    </dgm:pt>
    <dgm:pt modelId="{5494E93E-AF38-41DD-83F0-7BDC14937555}" type="parTrans" cxnId="{7E4B27F8-3B8D-4DB6-BC51-EF3C41E852B1}">
      <dgm:prSet/>
      <dgm:spPr/>
      <dgm:t>
        <a:bodyPr/>
        <a:lstStyle/>
        <a:p>
          <a:endParaRPr lang="it-IT"/>
        </a:p>
      </dgm:t>
    </dgm:pt>
    <dgm:pt modelId="{3A370998-7B1F-491B-B954-A89C5950E3D2}" type="sibTrans" cxnId="{7E4B27F8-3B8D-4DB6-BC51-EF3C41E852B1}">
      <dgm:prSet/>
      <dgm:spPr>
        <a:blipFill>
          <a:blip xmlns:r="http://schemas.openxmlformats.org/officeDocument/2006/relationships" r:embed="rId6" cstate="email">
            <a:extLst/>
          </a:blip>
          <a:srcRect/>
          <a:stretch>
            <a:fillRect l="-12000" r="-12000"/>
          </a:stretch>
        </a:blipFill>
      </dgm:spPr>
      <dgm:t>
        <a:bodyPr/>
        <a:lstStyle/>
        <a:p>
          <a:endParaRPr lang="it-IT"/>
        </a:p>
      </dgm:t>
      <dgm:extLst/>
    </dgm:pt>
    <dgm:pt modelId="{5E88B234-2129-41B3-AF21-3E77F6264973}">
      <dgm:prSet phldrT="[Testo]"/>
      <dgm:spPr/>
      <dgm:t>
        <a:bodyPr/>
        <a:lstStyle/>
        <a:p>
          <a:r>
            <a:rPr lang="it-IT" altLang="it-IT" dirty="0" smtClean="0">
              <a:effectLst>
                <a:outerShdw blurRad="38100" dist="38100" dir="2700000" algn="tl">
                  <a:srgbClr val="000000">
                    <a:alpha val="43137"/>
                  </a:srgbClr>
                </a:outerShdw>
              </a:effectLst>
              <a:latin typeface="+mn-lt"/>
            </a:rPr>
            <a:t>C. F. Torino – Sede distaccata </a:t>
          </a:r>
          <a:endParaRPr lang="it-IT" dirty="0"/>
        </a:p>
      </dgm:t>
    </dgm:pt>
    <dgm:pt modelId="{5BD5BB1E-6398-4128-8B93-499452E39C5A}" type="parTrans" cxnId="{D35DB33F-ABD2-4029-9777-8B7458D8309D}">
      <dgm:prSet/>
      <dgm:spPr/>
      <dgm:t>
        <a:bodyPr/>
        <a:lstStyle/>
        <a:p>
          <a:endParaRPr lang="it-IT"/>
        </a:p>
      </dgm:t>
    </dgm:pt>
    <dgm:pt modelId="{595B5CF2-9675-4DD3-B637-44FC41F47DDE}" type="sibTrans" cxnId="{D35DB33F-ABD2-4029-9777-8B7458D8309D}">
      <dgm:prSet/>
      <dgm:spPr>
        <a:blipFill>
          <a:blip xmlns:r="http://schemas.openxmlformats.org/officeDocument/2006/relationships" r:embed="rId7" cstate="email">
            <a:extLst/>
          </a:blip>
          <a:srcRect/>
          <a:stretch>
            <a:fillRect l="-3000" r="-3000"/>
          </a:stretch>
        </a:blipFill>
      </dgm:spPr>
      <dgm:t>
        <a:bodyPr/>
        <a:lstStyle/>
        <a:p>
          <a:endParaRPr lang="it-IT"/>
        </a:p>
      </dgm:t>
      <dgm:extLst/>
    </dgm:pt>
    <dgm:pt modelId="{74ABE03D-EBD6-47BD-B70D-1C5DC091EEBB}">
      <dgm:prSet phldrT="[Testo]"/>
      <dgm:spPr/>
      <dgm:t>
        <a:bodyPr/>
        <a:lstStyle/>
        <a:p>
          <a:r>
            <a:rPr lang="it-IT" altLang="it-IT" dirty="0" smtClean="0">
              <a:effectLst>
                <a:outerShdw blurRad="38100" dist="38100" dir="2700000" algn="tl">
                  <a:srgbClr val="000000">
                    <a:alpha val="43137"/>
                  </a:srgbClr>
                </a:outerShdw>
              </a:effectLst>
              <a:latin typeface="+mn-lt"/>
            </a:rPr>
            <a:t>Centro Formativo Napoli</a:t>
          </a:r>
          <a:endParaRPr lang="it-IT" dirty="0"/>
        </a:p>
      </dgm:t>
    </dgm:pt>
    <dgm:pt modelId="{B1AE0F67-CA51-4D06-AECB-A4D7F30BF707}" type="parTrans" cxnId="{4D6CDB15-682C-49A3-925A-0774DA338CC2}">
      <dgm:prSet/>
      <dgm:spPr/>
      <dgm:t>
        <a:bodyPr/>
        <a:lstStyle/>
        <a:p>
          <a:endParaRPr lang="it-IT"/>
        </a:p>
      </dgm:t>
    </dgm:pt>
    <dgm:pt modelId="{249B4D24-9B1A-4D4E-9369-4E99A8E58293}" type="sibTrans" cxnId="{4D6CDB15-682C-49A3-925A-0774DA338CC2}">
      <dgm:prSet/>
      <dgm:spPr>
        <a:blipFill>
          <a:blip xmlns:r="http://schemas.openxmlformats.org/officeDocument/2006/relationships" r:embed="rId8" cstate="email">
            <a:extLst/>
          </a:blip>
          <a:srcRect/>
          <a:stretch>
            <a:fillRect l="-15000" r="-15000"/>
          </a:stretch>
        </a:blipFill>
      </dgm:spPr>
      <dgm:t>
        <a:bodyPr/>
        <a:lstStyle/>
        <a:p>
          <a:endParaRPr lang="it-IT"/>
        </a:p>
      </dgm:t>
      <dgm:extLst/>
    </dgm:pt>
    <dgm:pt modelId="{6B6E5A1A-F1D2-4C90-A976-1CFCE49AAB53}">
      <dgm:prSet phldrT="[Testo]"/>
      <dgm:spPr/>
      <dgm:t>
        <a:bodyPr/>
        <a:lstStyle/>
        <a:p>
          <a:r>
            <a:rPr lang="it-IT" altLang="it-IT" dirty="0" smtClean="0">
              <a:effectLst>
                <a:outerShdw blurRad="38100" dist="38100" dir="2700000" algn="tl">
                  <a:srgbClr val="000000">
                    <a:alpha val="43137"/>
                  </a:srgbClr>
                </a:outerShdw>
              </a:effectLst>
              <a:latin typeface="+mn-lt"/>
            </a:rPr>
            <a:t>Centro Formativo Bologna</a:t>
          </a:r>
          <a:endParaRPr lang="it-IT" dirty="0"/>
        </a:p>
      </dgm:t>
    </dgm:pt>
    <dgm:pt modelId="{542F953D-D94F-4988-8C11-D3BD619DB456}" type="parTrans" cxnId="{8F633CBB-0A95-42D6-9B58-F6A04A7396F2}">
      <dgm:prSet/>
      <dgm:spPr/>
      <dgm:t>
        <a:bodyPr/>
        <a:lstStyle/>
        <a:p>
          <a:endParaRPr lang="it-IT"/>
        </a:p>
      </dgm:t>
    </dgm:pt>
    <dgm:pt modelId="{0481A7C8-2671-4F4F-A842-7049578B6108}" type="sibTrans" cxnId="{8F633CBB-0A95-42D6-9B58-F6A04A7396F2}">
      <dgm:prSet/>
      <dgm:spPr>
        <a:blipFill>
          <a:blip xmlns:r="http://schemas.openxmlformats.org/officeDocument/2006/relationships" r:embed="rId9" cstate="email">
            <a:extLst/>
          </a:blip>
          <a:srcRect/>
          <a:stretch>
            <a:fillRect l="-19000" r="-19000"/>
          </a:stretch>
        </a:blipFill>
      </dgm:spPr>
      <dgm:t>
        <a:bodyPr/>
        <a:lstStyle/>
        <a:p>
          <a:endParaRPr lang="it-IT"/>
        </a:p>
      </dgm:t>
      <dgm:extLst/>
    </dgm:pt>
    <dgm:pt modelId="{3616FAB9-3580-4AA2-B061-92BA5AEFBD31}" type="pres">
      <dgm:prSet presAssocID="{C47016F1-3A82-4E13-A8AA-EDE54243E693}" presName="Name0" presStyleCnt="0">
        <dgm:presLayoutVars>
          <dgm:chMax val="21"/>
          <dgm:chPref val="21"/>
        </dgm:presLayoutVars>
      </dgm:prSet>
      <dgm:spPr/>
    </dgm:pt>
    <dgm:pt modelId="{64158A9C-CC8B-4070-B9F5-D70540B1AAC3}" type="pres">
      <dgm:prSet presAssocID="{4443F4B4-D140-43EF-8592-B27BFE292648}" presName="text1" presStyleCnt="0"/>
      <dgm:spPr/>
    </dgm:pt>
    <dgm:pt modelId="{A7E5B298-6DC7-4CA9-BE63-531CDDF92009}" type="pres">
      <dgm:prSet presAssocID="{4443F4B4-D140-43EF-8592-B27BFE292648}" presName="textRepeatNode" presStyleLbl="alignNode1" presStyleIdx="0" presStyleCnt="9" custScaleX="103284" custScaleY="105652" custLinFactX="172172" custLinFactNeighborX="200000" custLinFactNeighborY="-73202">
        <dgm:presLayoutVars>
          <dgm:chMax val="0"/>
          <dgm:chPref val="0"/>
          <dgm:bulletEnabled val="1"/>
        </dgm:presLayoutVars>
      </dgm:prSet>
      <dgm:spPr/>
      <dgm:t>
        <a:bodyPr/>
        <a:lstStyle/>
        <a:p>
          <a:endParaRPr lang="it-IT"/>
        </a:p>
      </dgm:t>
    </dgm:pt>
    <dgm:pt modelId="{91FB5AE9-7519-4088-8684-30E0C07746BD}" type="pres">
      <dgm:prSet presAssocID="{4443F4B4-D140-43EF-8592-B27BFE292648}" presName="textaccent1" presStyleCnt="0"/>
      <dgm:spPr/>
    </dgm:pt>
    <dgm:pt modelId="{88E5666A-5606-4350-8F04-A4EC854D2A9D}" type="pres">
      <dgm:prSet presAssocID="{4443F4B4-D140-43EF-8592-B27BFE292648}" presName="accentRepeatNode" presStyleLbl="solidAlignAcc1" presStyleIdx="0" presStyleCnt="18" custScaleY="100000" custLinFactX="1640585" custLinFactY="-451714" custLinFactNeighborX="1700000" custLinFactNeighborY="-500000"/>
      <dgm:spPr/>
    </dgm:pt>
    <dgm:pt modelId="{0B27D161-8E93-4958-93D1-E953A565B666}" type="pres">
      <dgm:prSet presAssocID="{EFF1D831-66D8-4064-812D-7A31676BF4A2}" presName="image1" presStyleCnt="0"/>
      <dgm:spPr/>
    </dgm:pt>
    <dgm:pt modelId="{DCC14238-B8B0-469C-AF70-9962096BBDB1}" type="pres">
      <dgm:prSet presAssocID="{EFF1D831-66D8-4064-812D-7A31676BF4A2}" presName="imageRepeatNode" presStyleLbl="alignAcc1" presStyleIdx="0" presStyleCnt="9" custScaleX="103284" custScaleY="105652" custLinFactX="171775" custLinFactNeighborX="200000" custLinFactNeighborY="-74899"/>
      <dgm:spPr/>
      <dgm:t>
        <a:bodyPr/>
        <a:lstStyle/>
        <a:p>
          <a:endParaRPr lang="it-IT"/>
        </a:p>
      </dgm:t>
    </dgm:pt>
    <dgm:pt modelId="{1E0BD33B-94AD-4112-92A9-020A398D8DA7}" type="pres">
      <dgm:prSet presAssocID="{EFF1D831-66D8-4064-812D-7A31676BF4A2}" presName="imageaccent1" presStyleCnt="0"/>
      <dgm:spPr/>
    </dgm:pt>
    <dgm:pt modelId="{DCEDA713-CA2C-4E01-85CD-1815F2A360EA}" type="pres">
      <dgm:prSet presAssocID="{EFF1D831-66D8-4064-812D-7A31676BF4A2}" presName="accentRepeatNode" presStyleLbl="solidAlignAcc1" presStyleIdx="1" presStyleCnt="18" custLinFactX="1625475" custLinFactY="-449416" custLinFactNeighborX="1700000" custLinFactNeighborY="-500000"/>
      <dgm:spPr/>
    </dgm:pt>
    <dgm:pt modelId="{BE28D288-751E-42D0-A39E-67DE395BE8B5}" type="pres">
      <dgm:prSet presAssocID="{0395D409-9B50-4362-A2B1-EF363555EDE5}" presName="text2" presStyleCnt="0"/>
      <dgm:spPr/>
    </dgm:pt>
    <dgm:pt modelId="{2FDBC606-8D53-41DF-8AA7-C2186314C286}" type="pres">
      <dgm:prSet presAssocID="{0395D409-9B50-4362-A2B1-EF363555EDE5}" presName="textRepeatNode" presStyleLbl="alignNode1" presStyleIdx="1" presStyleCnt="9" custScaleX="103284" custScaleY="105652" custLinFactY="46938" custLinFactNeighborX="26394" custLinFactNeighborY="100000">
        <dgm:presLayoutVars>
          <dgm:chMax val="0"/>
          <dgm:chPref val="0"/>
          <dgm:bulletEnabled val="1"/>
        </dgm:presLayoutVars>
      </dgm:prSet>
      <dgm:spPr/>
      <dgm:t>
        <a:bodyPr/>
        <a:lstStyle/>
        <a:p>
          <a:endParaRPr lang="it-IT"/>
        </a:p>
      </dgm:t>
    </dgm:pt>
    <dgm:pt modelId="{2DCC717C-D63E-44F2-B101-982086A93654}" type="pres">
      <dgm:prSet presAssocID="{0395D409-9B50-4362-A2B1-EF363555EDE5}" presName="textaccent2" presStyleCnt="0"/>
      <dgm:spPr/>
    </dgm:pt>
    <dgm:pt modelId="{37A6CACB-F8A9-4809-8C57-D3154AC24930}" type="pres">
      <dgm:prSet presAssocID="{0395D409-9B50-4362-A2B1-EF363555EDE5}" presName="accentRepeatNode" presStyleLbl="solidAlignAcc1" presStyleIdx="2" presStyleCnt="18" custLinFactX="100000" custLinFactY="600000" custLinFactNeighborX="125276" custLinFactNeighborY="671389"/>
      <dgm:spPr/>
    </dgm:pt>
    <dgm:pt modelId="{EECD297B-A75C-4E4B-A3A6-8D32534ED1C3}" type="pres">
      <dgm:prSet presAssocID="{2D0C759D-B357-4F72-92F1-635C8BD52D9A}" presName="image2" presStyleCnt="0"/>
      <dgm:spPr/>
    </dgm:pt>
    <dgm:pt modelId="{8C299949-E216-432F-94D4-E5BF9FEDF39D}" type="pres">
      <dgm:prSet presAssocID="{2D0C759D-B357-4F72-92F1-635C8BD52D9A}" presName="imageRepeatNode" presStyleLbl="alignAcc1" presStyleIdx="1" presStyleCnt="9" custScaleX="103284" custScaleY="105652" custLinFactY="50043" custLinFactNeighborX="25346" custLinFactNeighborY="100000"/>
      <dgm:spPr/>
      <dgm:t>
        <a:bodyPr/>
        <a:lstStyle/>
        <a:p>
          <a:endParaRPr lang="it-IT"/>
        </a:p>
      </dgm:t>
    </dgm:pt>
    <dgm:pt modelId="{C4A659A6-6DA1-4D34-8E5D-B8FEF76773A4}" type="pres">
      <dgm:prSet presAssocID="{2D0C759D-B357-4F72-92F1-635C8BD52D9A}" presName="imageaccent2" presStyleCnt="0"/>
      <dgm:spPr/>
    </dgm:pt>
    <dgm:pt modelId="{520CB04E-BAFA-4FF9-9F6E-5F86725F750C}" type="pres">
      <dgm:prSet presAssocID="{2D0C759D-B357-4F72-92F1-635C8BD52D9A}" presName="accentRepeatNode" presStyleLbl="solidAlignAcc1" presStyleIdx="3" presStyleCnt="18" custLinFactX="100000" custLinFactY="600000" custLinFactNeighborX="117645" custLinFactNeighborY="680223"/>
      <dgm:spPr/>
    </dgm:pt>
    <dgm:pt modelId="{1ED8AF42-EFC5-49D8-9D9D-B0AC6B41A933}" type="pres">
      <dgm:prSet presAssocID="{B2090855-A74A-4C9F-BEFE-D86BA23FB6E0}" presName="text3" presStyleCnt="0"/>
      <dgm:spPr/>
    </dgm:pt>
    <dgm:pt modelId="{F713C862-A55C-45F8-A534-66E5588D574B}" type="pres">
      <dgm:prSet presAssocID="{B2090855-A74A-4C9F-BEFE-D86BA23FB6E0}" presName="textRepeatNode" presStyleLbl="alignNode1" presStyleIdx="2" presStyleCnt="9" custScaleX="103284" custScaleY="105652" custLinFactX="98324" custLinFactY="47139" custLinFactNeighborX="100000" custLinFactNeighborY="100000">
        <dgm:presLayoutVars>
          <dgm:chMax val="0"/>
          <dgm:chPref val="0"/>
          <dgm:bulletEnabled val="1"/>
        </dgm:presLayoutVars>
      </dgm:prSet>
      <dgm:spPr/>
      <dgm:t>
        <a:bodyPr/>
        <a:lstStyle/>
        <a:p>
          <a:endParaRPr lang="it-IT"/>
        </a:p>
      </dgm:t>
    </dgm:pt>
    <dgm:pt modelId="{7B40E915-765E-41F2-BDC2-5145F4283D65}" type="pres">
      <dgm:prSet presAssocID="{B2090855-A74A-4C9F-BEFE-D86BA23FB6E0}" presName="textaccent3" presStyleCnt="0"/>
      <dgm:spPr/>
    </dgm:pt>
    <dgm:pt modelId="{68241214-8A09-4C27-8791-86471A0387B2}" type="pres">
      <dgm:prSet presAssocID="{B2090855-A74A-4C9F-BEFE-D86BA23FB6E0}" presName="accentRepeatNode" presStyleLbl="solidAlignAcc1" presStyleIdx="4" presStyleCnt="18" custLinFactX="900000" custLinFactY="829411" custLinFactNeighborX="939893" custLinFactNeighborY="900000"/>
      <dgm:spPr/>
    </dgm:pt>
    <dgm:pt modelId="{77E178FC-0D8A-4525-B1CB-1DD77DCB624E}" type="pres">
      <dgm:prSet presAssocID="{C4E87961-7923-4EB7-8584-486E3354E530}" presName="image3" presStyleCnt="0"/>
      <dgm:spPr/>
    </dgm:pt>
    <dgm:pt modelId="{B2337C19-3BCE-4DA9-B49A-F70DA17BF94E}" type="pres">
      <dgm:prSet presAssocID="{C4E87961-7923-4EB7-8584-486E3354E530}" presName="imageRepeatNode" presStyleLbl="alignAcc1" presStyleIdx="2" presStyleCnt="9" custScaleX="103284" custScaleY="105652" custLinFactX="97908" custLinFactY="100000" custLinFactNeighborX="100000" custLinFactNeighborY="162490"/>
      <dgm:spPr/>
      <dgm:t>
        <a:bodyPr/>
        <a:lstStyle/>
        <a:p>
          <a:endParaRPr lang="it-IT"/>
        </a:p>
      </dgm:t>
    </dgm:pt>
    <dgm:pt modelId="{8D50C81F-CC8C-4CC8-B811-C21CE0EE6702}" type="pres">
      <dgm:prSet presAssocID="{C4E87961-7923-4EB7-8584-486E3354E530}" presName="imageaccent3" presStyleCnt="0"/>
      <dgm:spPr/>
    </dgm:pt>
    <dgm:pt modelId="{777A4C3A-A29F-4D3F-A41F-C8BDE1437B44}" type="pres">
      <dgm:prSet presAssocID="{C4E87961-7923-4EB7-8584-486E3354E530}" presName="accentRepeatNode" presStyleLbl="solidAlignAcc1" presStyleIdx="5" presStyleCnt="18" custLinFactX="900000" custLinFactY="900000" custLinFactNeighborX="934136" custLinFactNeighborY="987561"/>
      <dgm:spPr/>
    </dgm:pt>
    <dgm:pt modelId="{F0E14F10-8733-420B-BBBC-D472B9C159E2}" type="pres">
      <dgm:prSet presAssocID="{553D50A5-D5E2-43AA-89D7-4897464E58A2}" presName="text4" presStyleCnt="0"/>
      <dgm:spPr/>
    </dgm:pt>
    <dgm:pt modelId="{47F42168-2E3C-4DD9-91C6-A267BB48441D}" type="pres">
      <dgm:prSet presAssocID="{553D50A5-D5E2-43AA-89D7-4897464E58A2}" presName="textRepeatNode" presStyleLbl="alignNode1" presStyleIdx="3" presStyleCnt="9" custScaleX="103284" custScaleY="105652" custLinFactNeighborX="26634" custLinFactNeighborY="35221">
        <dgm:presLayoutVars>
          <dgm:chMax val="0"/>
          <dgm:chPref val="0"/>
          <dgm:bulletEnabled val="1"/>
        </dgm:presLayoutVars>
      </dgm:prSet>
      <dgm:spPr/>
      <dgm:t>
        <a:bodyPr/>
        <a:lstStyle/>
        <a:p>
          <a:endParaRPr lang="it-IT"/>
        </a:p>
      </dgm:t>
    </dgm:pt>
    <dgm:pt modelId="{F3E54141-0958-494E-88C0-F5E2262DEF0C}" type="pres">
      <dgm:prSet presAssocID="{553D50A5-D5E2-43AA-89D7-4897464E58A2}" presName="textaccent4" presStyleCnt="0"/>
      <dgm:spPr/>
    </dgm:pt>
    <dgm:pt modelId="{21DB5871-376A-4D3F-A9A6-258631889C76}" type="pres">
      <dgm:prSet presAssocID="{553D50A5-D5E2-43AA-89D7-4897464E58A2}" presName="accentRepeatNode" presStyleLbl="solidAlignAcc1" presStyleIdx="6" presStyleCnt="18" custLinFactX="2113" custLinFactY="278267" custLinFactNeighborX="100000" custLinFactNeighborY="300000"/>
      <dgm:spPr/>
    </dgm:pt>
    <dgm:pt modelId="{20740F7C-2622-49DA-8E0C-124B5CF11AB3}" type="pres">
      <dgm:prSet presAssocID="{40A66D3E-A97B-47EF-B5B1-84177FD0C44A}" presName="image4" presStyleCnt="0"/>
      <dgm:spPr/>
    </dgm:pt>
    <dgm:pt modelId="{BD9A288A-0AAD-417A-A7CD-65B3847C643F}" type="pres">
      <dgm:prSet presAssocID="{40A66D3E-A97B-47EF-B5B1-84177FD0C44A}" presName="imageRepeatNode" presStyleLbl="alignAcc1" presStyleIdx="3" presStyleCnt="9" custScaleX="103284" custScaleY="105652" custLinFactNeighborX="26634" custLinFactNeighborY="36256"/>
      <dgm:spPr/>
      <dgm:t>
        <a:bodyPr/>
        <a:lstStyle/>
        <a:p>
          <a:endParaRPr lang="it-IT"/>
        </a:p>
      </dgm:t>
    </dgm:pt>
    <dgm:pt modelId="{B62CA9A8-6C18-41A0-8701-5021010B9D16}" type="pres">
      <dgm:prSet presAssocID="{40A66D3E-A97B-47EF-B5B1-84177FD0C44A}" presName="imageaccent4" presStyleCnt="0"/>
      <dgm:spPr/>
    </dgm:pt>
    <dgm:pt modelId="{244E809D-C6DF-4BE1-8C54-084F00CF9163}" type="pres">
      <dgm:prSet presAssocID="{40A66D3E-A97B-47EF-B5B1-84177FD0C44A}" presName="accentRepeatNode" presStyleLbl="solidAlignAcc1" presStyleIdx="7" presStyleCnt="18" custLinFactX="55498" custLinFactY="270176" custLinFactNeighborX="100000" custLinFactNeighborY="300000"/>
      <dgm:spPr/>
    </dgm:pt>
    <dgm:pt modelId="{A93F3935-FDB4-42F4-99D7-76A0CD1A7B72}" type="pres">
      <dgm:prSet presAssocID="{CB81F0F0-C44E-4A3F-BD70-9C72A6FD4EE1}" presName="text5" presStyleCnt="0"/>
      <dgm:spPr/>
    </dgm:pt>
    <dgm:pt modelId="{259733E4-1790-4F8E-B761-CE36537FB3FC}" type="pres">
      <dgm:prSet presAssocID="{CB81F0F0-C44E-4A3F-BD70-9C72A6FD4EE1}" presName="textRepeatNode" presStyleLbl="alignNode1" presStyleIdx="4" presStyleCnt="9" custScaleX="103284" custScaleY="105652" custLinFactX="-118167" custLinFactY="100000" custLinFactNeighborX="-200000" custLinFactNeighborY="158326">
        <dgm:presLayoutVars>
          <dgm:chMax val="0"/>
          <dgm:chPref val="0"/>
          <dgm:bulletEnabled val="1"/>
        </dgm:presLayoutVars>
      </dgm:prSet>
      <dgm:spPr/>
      <dgm:t>
        <a:bodyPr/>
        <a:lstStyle/>
        <a:p>
          <a:endParaRPr lang="it-IT"/>
        </a:p>
      </dgm:t>
    </dgm:pt>
    <dgm:pt modelId="{3AA8DC54-0ADE-4904-B556-F0DDD2B5CF8C}" type="pres">
      <dgm:prSet presAssocID="{CB81F0F0-C44E-4A3F-BD70-9C72A6FD4EE1}" presName="textaccent5" presStyleCnt="0"/>
      <dgm:spPr/>
    </dgm:pt>
    <dgm:pt modelId="{04DCA1C5-19ED-49D5-8F61-FAD564F48471}" type="pres">
      <dgm:prSet presAssocID="{CB81F0F0-C44E-4A3F-BD70-9C72A6FD4EE1}" presName="accentRepeatNode" presStyleLbl="solidAlignAcc1" presStyleIdx="8" presStyleCnt="18" custLinFactX="-1342987" custLinFactY="1100000" custLinFactNeighborX="-1400000" custLinFactNeighborY="1104118"/>
      <dgm:spPr/>
    </dgm:pt>
    <dgm:pt modelId="{17CB0F1F-D849-4AA6-9828-F2807A64C673}" type="pres">
      <dgm:prSet presAssocID="{CD56414E-75B3-4392-9835-B2F6A1F2C842}" presName="image5" presStyleCnt="0"/>
      <dgm:spPr/>
    </dgm:pt>
    <dgm:pt modelId="{5BCFF8E5-A0C5-4B36-B148-8067E5FEC5E0}" type="pres">
      <dgm:prSet presAssocID="{CD56414E-75B3-4392-9835-B2F6A1F2C842}" presName="imageRepeatNode" presStyleLbl="alignAcc1" presStyleIdx="4" presStyleCnt="9" custScaleX="103284" custScaleY="105652" custLinFactX="-119424" custLinFactY="100000" custLinFactNeighborX="-200000" custLinFactNeighborY="158326"/>
      <dgm:spPr/>
      <dgm:t>
        <a:bodyPr/>
        <a:lstStyle/>
        <a:p>
          <a:endParaRPr lang="it-IT"/>
        </a:p>
      </dgm:t>
    </dgm:pt>
    <dgm:pt modelId="{FBB173C2-6B84-4C2F-90E4-2AD0E024B0BD}" type="pres">
      <dgm:prSet presAssocID="{CD56414E-75B3-4392-9835-B2F6A1F2C842}" presName="imageaccent5" presStyleCnt="0"/>
      <dgm:spPr/>
    </dgm:pt>
    <dgm:pt modelId="{6C835845-7AA9-43C1-AAE0-9F431F5AA1F7}" type="pres">
      <dgm:prSet presAssocID="{CD56414E-75B3-4392-9835-B2F6A1F2C842}" presName="accentRepeatNode" presStyleLbl="solidAlignAcc1" presStyleIdx="9" presStyleCnt="18" custLinFactX="-1342987" custLinFactY="1100000" custLinFactNeighborX="-1400000" custLinFactNeighborY="1104118"/>
      <dgm:spPr/>
    </dgm:pt>
    <dgm:pt modelId="{130226D6-CEB4-43F3-8FA0-1E6C1FB77379}" type="pres">
      <dgm:prSet presAssocID="{0980E71E-9878-49E8-9650-CB338A4E35B1}" presName="text6" presStyleCnt="0"/>
      <dgm:spPr/>
    </dgm:pt>
    <dgm:pt modelId="{44615FBA-8492-4997-B7CC-C2ABAE067E52}" type="pres">
      <dgm:prSet presAssocID="{0980E71E-9878-49E8-9650-CB338A4E35B1}" presName="textRepeatNode" presStyleLbl="alignNode1" presStyleIdx="5" presStyleCnt="9" custScaleX="103284" custScaleY="105652" custLinFactX="-100000" custLinFactY="-32910" custLinFactNeighborX="-130624" custLinFactNeighborY="-100000">
        <dgm:presLayoutVars>
          <dgm:chMax val="0"/>
          <dgm:chPref val="0"/>
          <dgm:bulletEnabled val="1"/>
        </dgm:presLayoutVars>
      </dgm:prSet>
      <dgm:spPr/>
      <dgm:t>
        <a:bodyPr/>
        <a:lstStyle/>
        <a:p>
          <a:endParaRPr lang="it-IT"/>
        </a:p>
      </dgm:t>
    </dgm:pt>
    <dgm:pt modelId="{C5599277-0BC1-4060-915F-60BF220F0D25}" type="pres">
      <dgm:prSet presAssocID="{0980E71E-9878-49E8-9650-CB338A4E35B1}" presName="textaccent6" presStyleCnt="0"/>
      <dgm:spPr/>
    </dgm:pt>
    <dgm:pt modelId="{E3C75CAF-E93B-4130-9B85-8289ED7A5E2F}" type="pres">
      <dgm:prSet presAssocID="{0980E71E-9878-49E8-9650-CB338A4E35B1}" presName="accentRepeatNode" presStyleLbl="solidAlignAcc1" presStyleIdx="10" presStyleCnt="18" custLinFactX="-980446" custLinFactY="-534027" custLinFactNeighborX="-1000000" custLinFactNeighborY="-600000"/>
      <dgm:spPr/>
    </dgm:pt>
    <dgm:pt modelId="{EA0EDBE1-E4E2-48A3-A56E-A8AB459A2E79}" type="pres">
      <dgm:prSet presAssocID="{3A370998-7B1F-491B-B954-A89C5950E3D2}" presName="image6" presStyleCnt="0"/>
      <dgm:spPr/>
    </dgm:pt>
    <dgm:pt modelId="{7E463423-2BB8-4129-A8C1-7A63887CE399}" type="pres">
      <dgm:prSet presAssocID="{3A370998-7B1F-491B-B954-A89C5950E3D2}" presName="imageRepeatNode" presStyleLbl="alignAcc1" presStyleIdx="5" presStyleCnt="9" custScaleX="103284" custScaleY="105652" custLinFactX="-100000" custLinFactY="-31875" custLinFactNeighborX="-132402" custLinFactNeighborY="-100000"/>
      <dgm:spPr/>
      <dgm:t>
        <a:bodyPr/>
        <a:lstStyle/>
        <a:p>
          <a:endParaRPr lang="it-IT"/>
        </a:p>
      </dgm:t>
    </dgm:pt>
    <dgm:pt modelId="{CEE75A5B-1476-455A-9AD3-02A0A6AB832A}" type="pres">
      <dgm:prSet presAssocID="{3A370998-7B1F-491B-B954-A89C5950E3D2}" presName="imageaccent6" presStyleCnt="0"/>
      <dgm:spPr/>
    </dgm:pt>
    <dgm:pt modelId="{D56DD39B-7F8D-42B6-A488-ABEB97663ABF}" type="pres">
      <dgm:prSet presAssocID="{3A370998-7B1F-491B-B954-A89C5950E3D2}" presName="accentRepeatNode" presStyleLbl="solidAlignAcc1" presStyleIdx="11" presStyleCnt="18" custLinFactX="-995708" custLinFactY="-525193" custLinFactNeighborX="-1000000" custLinFactNeighborY="-600000"/>
      <dgm:spPr/>
    </dgm:pt>
    <dgm:pt modelId="{D85F2BEA-14D4-4C87-90F3-C834730D7199}" type="pres">
      <dgm:prSet presAssocID="{5E88B234-2129-41B3-AF21-3E77F6264973}" presName="text7" presStyleCnt="0"/>
      <dgm:spPr/>
    </dgm:pt>
    <dgm:pt modelId="{F58F24C5-B213-49A6-AE45-785062A6869E}" type="pres">
      <dgm:prSet presAssocID="{5E88B234-2129-41B3-AF21-3E77F6264973}" presName="textRepeatNode" presStyleLbl="alignNode1" presStyleIdx="6" presStyleCnt="9" custScaleX="103284" custScaleY="105652" custLinFactX="100000" custLinFactNeighborX="184223" custLinFactNeighborY="95993">
        <dgm:presLayoutVars>
          <dgm:chMax val="0"/>
          <dgm:chPref val="0"/>
          <dgm:bulletEnabled val="1"/>
        </dgm:presLayoutVars>
      </dgm:prSet>
      <dgm:spPr/>
      <dgm:t>
        <a:bodyPr/>
        <a:lstStyle/>
        <a:p>
          <a:endParaRPr lang="it-IT"/>
        </a:p>
      </dgm:t>
    </dgm:pt>
    <dgm:pt modelId="{D0DA31FA-79D0-4C5D-8B87-0FA74249F8C6}" type="pres">
      <dgm:prSet presAssocID="{5E88B234-2129-41B3-AF21-3E77F6264973}" presName="textaccent7" presStyleCnt="0"/>
      <dgm:spPr/>
    </dgm:pt>
    <dgm:pt modelId="{CE96F4CB-0E06-4239-A1F9-20004DD4AF86}" type="pres">
      <dgm:prSet presAssocID="{5E88B234-2129-41B3-AF21-3E77F6264973}" presName="accentRepeatNode" presStyleLbl="solidAlignAcc1" presStyleIdx="12" presStyleCnt="18" custLinFactX="1300000" custLinFactY="200000" custLinFactNeighborX="1341527" custLinFactNeighborY="255220"/>
      <dgm:spPr/>
    </dgm:pt>
    <dgm:pt modelId="{7570EFFE-574C-42FE-8F6D-AB284716B2CB}" type="pres">
      <dgm:prSet presAssocID="{595B5CF2-9675-4DD3-B637-44FC41F47DDE}" presName="image7" presStyleCnt="0"/>
      <dgm:spPr/>
    </dgm:pt>
    <dgm:pt modelId="{147533AA-6BC9-4C11-88E9-EDAD03B5CF32}" type="pres">
      <dgm:prSet presAssocID="{595B5CF2-9675-4DD3-B637-44FC41F47DDE}" presName="imageRepeatNode" presStyleLbl="alignAcc1" presStyleIdx="6" presStyleCnt="9" custScaleX="103284" custScaleY="105652" custLinFactX="170298" custLinFactNeighborX="200000" custLinFactNeighborY="-71457"/>
      <dgm:spPr/>
      <dgm:t>
        <a:bodyPr/>
        <a:lstStyle/>
        <a:p>
          <a:endParaRPr lang="it-IT"/>
        </a:p>
      </dgm:t>
    </dgm:pt>
    <dgm:pt modelId="{D09F88B9-244B-4370-86AE-23ABDE078AA5}" type="pres">
      <dgm:prSet presAssocID="{595B5CF2-9675-4DD3-B637-44FC41F47DDE}" presName="imageaccent7" presStyleCnt="0"/>
      <dgm:spPr/>
    </dgm:pt>
    <dgm:pt modelId="{16A10A7D-203B-4468-B3D5-77D311300513}" type="pres">
      <dgm:prSet presAssocID="{595B5CF2-9675-4DD3-B637-44FC41F47DDE}" presName="accentRepeatNode" presStyleLbl="solidAlignAcc1" presStyleIdx="13" presStyleCnt="18" custLinFactX="1397470" custLinFactY="5559" custLinFactNeighborX="1400000" custLinFactNeighborY="100000"/>
      <dgm:spPr/>
    </dgm:pt>
    <dgm:pt modelId="{B2F57BF8-E994-463A-87C0-21F184B642C0}" type="pres">
      <dgm:prSet presAssocID="{74ABE03D-EBD6-47BD-B70D-1C5DC091EEBB}" presName="text8" presStyleCnt="0"/>
      <dgm:spPr/>
    </dgm:pt>
    <dgm:pt modelId="{2D8C430B-8390-4A12-B58E-BD31E88B022C}" type="pres">
      <dgm:prSet presAssocID="{74ABE03D-EBD6-47BD-B70D-1C5DC091EEBB}" presName="textRepeatNode" presStyleLbl="alignNode1" presStyleIdx="7" presStyleCnt="9" custScaleX="103284" custScaleY="105652" custLinFactX="-117096" custLinFactNeighborX="-200000" custLinFactNeighborY="-76473">
        <dgm:presLayoutVars>
          <dgm:chMax val="0"/>
          <dgm:chPref val="0"/>
          <dgm:bulletEnabled val="1"/>
        </dgm:presLayoutVars>
      </dgm:prSet>
      <dgm:spPr/>
      <dgm:t>
        <a:bodyPr/>
        <a:lstStyle/>
        <a:p>
          <a:endParaRPr lang="it-IT"/>
        </a:p>
      </dgm:t>
    </dgm:pt>
    <dgm:pt modelId="{8B644754-2077-4B94-81A5-1ACC37A9A9D9}" type="pres">
      <dgm:prSet presAssocID="{74ABE03D-EBD6-47BD-B70D-1C5DC091EEBB}" presName="textaccent8" presStyleCnt="0"/>
      <dgm:spPr/>
    </dgm:pt>
    <dgm:pt modelId="{72B4ED34-6DC1-4B84-9CD2-5E444EA976D0}" type="pres">
      <dgm:prSet presAssocID="{74ABE03D-EBD6-47BD-B70D-1C5DC091EEBB}" presName="accentRepeatNode" presStyleLbl="solidAlignAcc1" presStyleIdx="14" presStyleCnt="18" custLinFactX="-1322996" custLinFactY="-300000" custLinFactNeighborX="-1400000" custLinFactNeighborY="-352480"/>
      <dgm:spPr/>
    </dgm:pt>
    <dgm:pt modelId="{711B635C-309F-4ADA-A823-0F7FB8B86316}" type="pres">
      <dgm:prSet presAssocID="{249B4D24-9B1A-4D4E-9369-4E99A8E58293}" presName="image8" presStyleCnt="0"/>
      <dgm:spPr/>
    </dgm:pt>
    <dgm:pt modelId="{EA4D8DC3-1543-426E-828A-CEA36F6C425E}" type="pres">
      <dgm:prSet presAssocID="{249B4D24-9B1A-4D4E-9369-4E99A8E58293}" presName="imageRepeatNode" presStyleLbl="alignAcc1" presStyleIdx="7" presStyleCnt="9" custScaleX="103284" custScaleY="105652" custLinFactX="-117096" custLinFactNeighborX="-200000" custLinFactNeighborY="-76473"/>
      <dgm:spPr/>
      <dgm:t>
        <a:bodyPr/>
        <a:lstStyle/>
        <a:p>
          <a:endParaRPr lang="it-IT"/>
        </a:p>
      </dgm:t>
    </dgm:pt>
    <dgm:pt modelId="{D86DB341-950D-4E66-94EB-7BDDCB6AB70E}" type="pres">
      <dgm:prSet presAssocID="{249B4D24-9B1A-4D4E-9369-4E99A8E58293}" presName="imageaccent8" presStyleCnt="0"/>
      <dgm:spPr/>
    </dgm:pt>
    <dgm:pt modelId="{0F06AC1D-C727-4715-8F0F-8A91A16DDDEF}" type="pres">
      <dgm:prSet presAssocID="{249B4D24-9B1A-4D4E-9369-4E99A8E58293}" presName="accentRepeatNode" presStyleLbl="solidAlignAcc1" presStyleIdx="15" presStyleCnt="18" custLinFactX="-1322996" custLinFactY="-300000" custLinFactNeighborX="-1400000" custLinFactNeighborY="-352480"/>
      <dgm:spPr/>
    </dgm:pt>
    <dgm:pt modelId="{15E01430-8D05-44C0-A5A0-E5F050B3FF5F}" type="pres">
      <dgm:prSet presAssocID="{6B6E5A1A-F1D2-4C90-A976-1CFCE49AAB53}" presName="text9" presStyleCnt="0"/>
      <dgm:spPr/>
    </dgm:pt>
    <dgm:pt modelId="{536963FD-67D6-493B-820C-CA9AC253FD21}" type="pres">
      <dgm:prSet presAssocID="{6B6E5A1A-F1D2-4C90-A976-1CFCE49AAB53}" presName="textRepeatNode" presStyleLbl="alignNode1" presStyleIdx="8" presStyleCnt="9" custScaleX="103284" custScaleY="105652" custLinFactX="-200000" custLinFactNeighborX="-289673" custLinFactNeighborY="33229">
        <dgm:presLayoutVars>
          <dgm:chMax val="0"/>
          <dgm:chPref val="0"/>
          <dgm:bulletEnabled val="1"/>
        </dgm:presLayoutVars>
      </dgm:prSet>
      <dgm:spPr/>
      <dgm:t>
        <a:bodyPr/>
        <a:lstStyle/>
        <a:p>
          <a:endParaRPr lang="it-IT"/>
        </a:p>
      </dgm:t>
    </dgm:pt>
    <dgm:pt modelId="{A7DE8604-7681-4E77-AAC7-F2819E8D42D5}" type="pres">
      <dgm:prSet presAssocID="{6B6E5A1A-F1D2-4C90-A976-1CFCE49AAB53}" presName="textaccent9" presStyleCnt="0"/>
      <dgm:spPr/>
    </dgm:pt>
    <dgm:pt modelId="{377BA508-66D1-4E5F-AA1F-091FAF87B847}" type="pres">
      <dgm:prSet presAssocID="{6B6E5A1A-F1D2-4C90-A976-1CFCE49AAB53}" presName="accentRepeatNode" presStyleLbl="solidAlignAcc1" presStyleIdx="16" presStyleCnt="18" custLinFactX="-2300000" custLinFactY="100000" custLinFactNeighborX="-2328071" custLinFactNeighborY="175455"/>
      <dgm:spPr/>
    </dgm:pt>
    <dgm:pt modelId="{00CDBF1F-0544-4277-B8AE-2DA89D93E189}" type="pres">
      <dgm:prSet presAssocID="{0481A7C8-2671-4F4F-A842-7049578B6108}" presName="image9" presStyleCnt="0"/>
      <dgm:spPr/>
    </dgm:pt>
    <dgm:pt modelId="{A9E44C17-DA09-45D2-A436-E68461E2201F}" type="pres">
      <dgm:prSet presAssocID="{0481A7C8-2671-4F4F-A842-7049578B6108}" presName="imageRepeatNode" presStyleLbl="alignAcc1" presStyleIdx="8" presStyleCnt="9" custScaleX="103284" custScaleY="105652" custLinFactX="-200000" custLinFactNeighborX="-289673" custLinFactNeighborY="33229"/>
      <dgm:spPr/>
      <dgm:t>
        <a:bodyPr/>
        <a:lstStyle/>
        <a:p>
          <a:endParaRPr lang="it-IT"/>
        </a:p>
      </dgm:t>
    </dgm:pt>
    <dgm:pt modelId="{81218787-79EB-4473-A4EF-460DDC0CE083}" type="pres">
      <dgm:prSet presAssocID="{0481A7C8-2671-4F4F-A842-7049578B6108}" presName="imageaccent9" presStyleCnt="0"/>
      <dgm:spPr/>
    </dgm:pt>
    <dgm:pt modelId="{9BABDEFE-E4A4-40C1-A76F-33DA0D909FAE}" type="pres">
      <dgm:prSet presAssocID="{0481A7C8-2671-4F4F-A842-7049578B6108}" presName="accentRepeatNode" presStyleLbl="solidAlignAcc1" presStyleIdx="17" presStyleCnt="18" custLinFactX="-2300000" custLinFactY="100000" custLinFactNeighborX="-2328071" custLinFactNeighborY="175455"/>
      <dgm:spPr/>
    </dgm:pt>
  </dgm:ptLst>
  <dgm:cxnLst>
    <dgm:cxn modelId="{8AAFF708-6563-4922-B0C2-518ACEC954C2}" srcId="{C47016F1-3A82-4E13-A8AA-EDE54243E693}" destId="{CB81F0F0-C44E-4A3F-BD70-9C72A6FD4EE1}" srcOrd="4" destOrd="0" parTransId="{B897D890-E3CA-400B-BD17-29D56DA51831}" sibTransId="{CD56414E-75B3-4392-9835-B2F6A1F2C842}"/>
    <dgm:cxn modelId="{16526644-6320-4047-8E6F-33909696D612}" type="presOf" srcId="{595B5CF2-9675-4DD3-B637-44FC41F47DDE}" destId="{147533AA-6BC9-4C11-88E9-EDAD03B5CF32}" srcOrd="0" destOrd="0" presId="urn:microsoft.com/office/officeart/2008/layout/HexagonCluster"/>
    <dgm:cxn modelId="{CBF5F2BC-DD99-439F-B37C-1069578C28A1}" type="presOf" srcId="{2D0C759D-B357-4F72-92F1-635C8BD52D9A}" destId="{8C299949-E216-432F-94D4-E5BF9FEDF39D}" srcOrd="0" destOrd="0" presId="urn:microsoft.com/office/officeart/2008/layout/HexagonCluster"/>
    <dgm:cxn modelId="{7044B684-CDF2-4DB1-B39B-BC342211E38D}" type="presOf" srcId="{0395D409-9B50-4362-A2B1-EF363555EDE5}" destId="{2FDBC606-8D53-41DF-8AA7-C2186314C286}" srcOrd="0" destOrd="0" presId="urn:microsoft.com/office/officeart/2008/layout/HexagonCluster"/>
    <dgm:cxn modelId="{188E8243-4DD5-40E5-BB72-CE9FB9F8B857}" type="presOf" srcId="{4443F4B4-D140-43EF-8592-B27BFE292648}" destId="{A7E5B298-6DC7-4CA9-BE63-531CDDF92009}" srcOrd="0" destOrd="0" presId="urn:microsoft.com/office/officeart/2008/layout/HexagonCluster"/>
    <dgm:cxn modelId="{4E1D83AE-F6D0-4A07-876F-5780A491EF23}" type="presOf" srcId="{0980E71E-9878-49E8-9650-CB338A4E35B1}" destId="{44615FBA-8492-4997-B7CC-C2ABAE067E52}" srcOrd="0" destOrd="0" presId="urn:microsoft.com/office/officeart/2008/layout/HexagonCluster"/>
    <dgm:cxn modelId="{4C9D98FA-DC25-4AB6-9611-1D922072E550}" type="presOf" srcId="{74ABE03D-EBD6-47BD-B70D-1C5DC091EEBB}" destId="{2D8C430B-8390-4A12-B58E-BD31E88B022C}" srcOrd="0" destOrd="0" presId="urn:microsoft.com/office/officeart/2008/layout/HexagonCluster"/>
    <dgm:cxn modelId="{8F633CBB-0A95-42D6-9B58-F6A04A7396F2}" srcId="{C47016F1-3A82-4E13-A8AA-EDE54243E693}" destId="{6B6E5A1A-F1D2-4C90-A976-1CFCE49AAB53}" srcOrd="8" destOrd="0" parTransId="{542F953D-D94F-4988-8C11-D3BD619DB456}" sibTransId="{0481A7C8-2671-4F4F-A842-7049578B6108}"/>
    <dgm:cxn modelId="{040B89B6-DF3F-414F-8398-1FA9297A4237}" type="presOf" srcId="{CB81F0F0-C44E-4A3F-BD70-9C72A6FD4EE1}" destId="{259733E4-1790-4F8E-B761-CE36537FB3FC}" srcOrd="0" destOrd="0" presId="urn:microsoft.com/office/officeart/2008/layout/HexagonCluster"/>
    <dgm:cxn modelId="{34DCE6AA-0149-4C92-A1D7-1E53CCED8CDD}" type="presOf" srcId="{B2090855-A74A-4C9F-BEFE-D86BA23FB6E0}" destId="{F713C862-A55C-45F8-A534-66E5588D574B}" srcOrd="0" destOrd="0" presId="urn:microsoft.com/office/officeart/2008/layout/HexagonCluster"/>
    <dgm:cxn modelId="{282924AA-BA38-4ECC-AB8E-9CF5E548E606}" srcId="{C47016F1-3A82-4E13-A8AA-EDE54243E693}" destId="{553D50A5-D5E2-43AA-89D7-4897464E58A2}" srcOrd="3" destOrd="0" parTransId="{F9D3F4FE-F7BF-4088-BF17-49AAA111B706}" sibTransId="{40A66D3E-A97B-47EF-B5B1-84177FD0C44A}"/>
    <dgm:cxn modelId="{5A822AC0-7D45-49F8-8FA7-06347AC89B04}" type="presOf" srcId="{553D50A5-D5E2-43AA-89D7-4897464E58A2}" destId="{47F42168-2E3C-4DD9-91C6-A267BB48441D}" srcOrd="0" destOrd="0" presId="urn:microsoft.com/office/officeart/2008/layout/HexagonCluster"/>
    <dgm:cxn modelId="{023778D8-34FE-48AC-9006-BEA6268457D2}" type="presOf" srcId="{C4E87961-7923-4EB7-8584-486E3354E530}" destId="{B2337C19-3BCE-4DA9-B49A-F70DA17BF94E}" srcOrd="0" destOrd="0" presId="urn:microsoft.com/office/officeart/2008/layout/HexagonCluster"/>
    <dgm:cxn modelId="{D35DB33F-ABD2-4029-9777-8B7458D8309D}" srcId="{C47016F1-3A82-4E13-A8AA-EDE54243E693}" destId="{5E88B234-2129-41B3-AF21-3E77F6264973}" srcOrd="6" destOrd="0" parTransId="{5BD5BB1E-6398-4128-8B93-499452E39C5A}" sibTransId="{595B5CF2-9675-4DD3-B637-44FC41F47DDE}"/>
    <dgm:cxn modelId="{8828DEE7-10E9-4F59-80E6-E9754E7C667B}" type="presOf" srcId="{249B4D24-9B1A-4D4E-9369-4E99A8E58293}" destId="{EA4D8DC3-1543-426E-828A-CEA36F6C425E}" srcOrd="0" destOrd="0" presId="urn:microsoft.com/office/officeart/2008/layout/HexagonCluster"/>
    <dgm:cxn modelId="{C75D5CF4-CBD9-4690-B7A7-7AAB63615236}" type="presOf" srcId="{C47016F1-3A82-4E13-A8AA-EDE54243E693}" destId="{3616FAB9-3580-4AA2-B061-92BA5AEFBD31}" srcOrd="0" destOrd="0" presId="urn:microsoft.com/office/officeart/2008/layout/HexagonCluster"/>
    <dgm:cxn modelId="{7E508DC5-CE51-4F21-8A77-FF5E7B42E309}" type="presOf" srcId="{EFF1D831-66D8-4064-812D-7A31676BF4A2}" destId="{DCC14238-B8B0-469C-AF70-9962096BBDB1}" srcOrd="0" destOrd="0" presId="urn:microsoft.com/office/officeart/2008/layout/HexagonCluster"/>
    <dgm:cxn modelId="{5E3E7C85-0384-41DC-9EDC-BFF37CE1F3DA}" type="presOf" srcId="{5E88B234-2129-41B3-AF21-3E77F6264973}" destId="{F58F24C5-B213-49A6-AE45-785062A6869E}" srcOrd="0" destOrd="0" presId="urn:microsoft.com/office/officeart/2008/layout/HexagonCluster"/>
    <dgm:cxn modelId="{8A1372BD-6932-4A07-8233-8AA9736A7CE9}" type="presOf" srcId="{3A370998-7B1F-491B-B954-A89C5950E3D2}" destId="{7E463423-2BB8-4129-A8C1-7A63887CE399}" srcOrd="0" destOrd="0" presId="urn:microsoft.com/office/officeart/2008/layout/HexagonCluster"/>
    <dgm:cxn modelId="{35F45989-CF72-426F-A91C-32E5CEA8D9E7}" type="presOf" srcId="{CD56414E-75B3-4392-9835-B2F6A1F2C842}" destId="{5BCFF8E5-A0C5-4B36-B148-8067E5FEC5E0}" srcOrd="0" destOrd="0" presId="urn:microsoft.com/office/officeart/2008/layout/HexagonCluster"/>
    <dgm:cxn modelId="{1CF9FB01-FDBC-4AD4-B17C-20ECAFC88DA5}" type="presOf" srcId="{40A66D3E-A97B-47EF-B5B1-84177FD0C44A}" destId="{BD9A288A-0AAD-417A-A7CD-65B3847C643F}" srcOrd="0" destOrd="0" presId="urn:microsoft.com/office/officeart/2008/layout/HexagonCluster"/>
    <dgm:cxn modelId="{F28684FF-7EDB-4B9B-84AD-B1FDBA3D85E9}" type="presOf" srcId="{0481A7C8-2671-4F4F-A842-7049578B6108}" destId="{A9E44C17-DA09-45D2-A436-E68461E2201F}" srcOrd="0" destOrd="0" presId="urn:microsoft.com/office/officeart/2008/layout/HexagonCluster"/>
    <dgm:cxn modelId="{EF2EB0DA-AF3B-42CB-AC6D-BA8499B807B4}" srcId="{C47016F1-3A82-4E13-A8AA-EDE54243E693}" destId="{B2090855-A74A-4C9F-BEFE-D86BA23FB6E0}" srcOrd="2" destOrd="0" parTransId="{4B117345-30B5-4947-B544-AF078FE673B7}" sibTransId="{C4E87961-7923-4EB7-8584-486E3354E530}"/>
    <dgm:cxn modelId="{A2B0A12A-DE12-4BB5-85E2-30473B66B016}" type="presOf" srcId="{6B6E5A1A-F1D2-4C90-A976-1CFCE49AAB53}" destId="{536963FD-67D6-493B-820C-CA9AC253FD21}" srcOrd="0" destOrd="0" presId="urn:microsoft.com/office/officeart/2008/layout/HexagonCluster"/>
    <dgm:cxn modelId="{F6AE8E6E-9603-4841-B1CA-B275EA910A7C}" srcId="{C47016F1-3A82-4E13-A8AA-EDE54243E693}" destId="{0395D409-9B50-4362-A2B1-EF363555EDE5}" srcOrd="1" destOrd="0" parTransId="{5938864D-953E-4080-B25F-D4BE185F90C9}" sibTransId="{2D0C759D-B357-4F72-92F1-635C8BD52D9A}"/>
    <dgm:cxn modelId="{B17997AE-94FD-4FFB-9D27-6204F7DF5DC8}" srcId="{C47016F1-3A82-4E13-A8AA-EDE54243E693}" destId="{4443F4B4-D140-43EF-8592-B27BFE292648}" srcOrd="0" destOrd="0" parTransId="{2D818034-E828-4A9C-96EF-2AF4DFD128D4}" sibTransId="{EFF1D831-66D8-4064-812D-7A31676BF4A2}"/>
    <dgm:cxn modelId="{4D6CDB15-682C-49A3-925A-0774DA338CC2}" srcId="{C47016F1-3A82-4E13-A8AA-EDE54243E693}" destId="{74ABE03D-EBD6-47BD-B70D-1C5DC091EEBB}" srcOrd="7" destOrd="0" parTransId="{B1AE0F67-CA51-4D06-AECB-A4D7F30BF707}" sibTransId="{249B4D24-9B1A-4D4E-9369-4E99A8E58293}"/>
    <dgm:cxn modelId="{7E4B27F8-3B8D-4DB6-BC51-EF3C41E852B1}" srcId="{C47016F1-3A82-4E13-A8AA-EDE54243E693}" destId="{0980E71E-9878-49E8-9650-CB338A4E35B1}" srcOrd="5" destOrd="0" parTransId="{5494E93E-AF38-41DD-83F0-7BDC14937555}" sibTransId="{3A370998-7B1F-491B-B954-A89C5950E3D2}"/>
    <dgm:cxn modelId="{5D3200B2-EE06-42C5-82E1-67D6B00697C4}" type="presParOf" srcId="{3616FAB9-3580-4AA2-B061-92BA5AEFBD31}" destId="{64158A9C-CC8B-4070-B9F5-D70540B1AAC3}" srcOrd="0" destOrd="0" presId="urn:microsoft.com/office/officeart/2008/layout/HexagonCluster"/>
    <dgm:cxn modelId="{20399A00-2E42-4862-8D93-46E89858C160}" type="presParOf" srcId="{64158A9C-CC8B-4070-B9F5-D70540B1AAC3}" destId="{A7E5B298-6DC7-4CA9-BE63-531CDDF92009}" srcOrd="0" destOrd="0" presId="urn:microsoft.com/office/officeart/2008/layout/HexagonCluster"/>
    <dgm:cxn modelId="{C4E56E5D-0E4E-4382-A2EA-00B26DAD03F5}" type="presParOf" srcId="{3616FAB9-3580-4AA2-B061-92BA5AEFBD31}" destId="{91FB5AE9-7519-4088-8684-30E0C07746BD}" srcOrd="1" destOrd="0" presId="urn:microsoft.com/office/officeart/2008/layout/HexagonCluster"/>
    <dgm:cxn modelId="{6C718C55-8925-47F2-9205-81E288789768}" type="presParOf" srcId="{91FB5AE9-7519-4088-8684-30E0C07746BD}" destId="{88E5666A-5606-4350-8F04-A4EC854D2A9D}" srcOrd="0" destOrd="0" presId="urn:microsoft.com/office/officeart/2008/layout/HexagonCluster"/>
    <dgm:cxn modelId="{2F9CEF0E-7BC9-4AA7-B51E-2D2277572B53}" type="presParOf" srcId="{3616FAB9-3580-4AA2-B061-92BA5AEFBD31}" destId="{0B27D161-8E93-4958-93D1-E953A565B666}" srcOrd="2" destOrd="0" presId="urn:microsoft.com/office/officeart/2008/layout/HexagonCluster"/>
    <dgm:cxn modelId="{F3A33B0B-C5C9-4D7B-8169-D512BA786543}" type="presParOf" srcId="{0B27D161-8E93-4958-93D1-E953A565B666}" destId="{DCC14238-B8B0-469C-AF70-9962096BBDB1}" srcOrd="0" destOrd="0" presId="urn:microsoft.com/office/officeart/2008/layout/HexagonCluster"/>
    <dgm:cxn modelId="{41AC0CA7-23E5-4895-93FB-9743A8E9BC7F}" type="presParOf" srcId="{3616FAB9-3580-4AA2-B061-92BA5AEFBD31}" destId="{1E0BD33B-94AD-4112-92A9-020A398D8DA7}" srcOrd="3" destOrd="0" presId="urn:microsoft.com/office/officeart/2008/layout/HexagonCluster"/>
    <dgm:cxn modelId="{36E36041-800F-4474-9C90-45BDFBD216DE}" type="presParOf" srcId="{1E0BD33B-94AD-4112-92A9-020A398D8DA7}" destId="{DCEDA713-CA2C-4E01-85CD-1815F2A360EA}" srcOrd="0" destOrd="0" presId="urn:microsoft.com/office/officeart/2008/layout/HexagonCluster"/>
    <dgm:cxn modelId="{F304FA96-5D33-4514-9B39-603D950AB1E8}" type="presParOf" srcId="{3616FAB9-3580-4AA2-B061-92BA5AEFBD31}" destId="{BE28D288-751E-42D0-A39E-67DE395BE8B5}" srcOrd="4" destOrd="0" presId="urn:microsoft.com/office/officeart/2008/layout/HexagonCluster"/>
    <dgm:cxn modelId="{D34C3128-5424-47DE-BF6C-48576D5F4CB8}" type="presParOf" srcId="{BE28D288-751E-42D0-A39E-67DE395BE8B5}" destId="{2FDBC606-8D53-41DF-8AA7-C2186314C286}" srcOrd="0" destOrd="0" presId="urn:microsoft.com/office/officeart/2008/layout/HexagonCluster"/>
    <dgm:cxn modelId="{A9E2A8B0-B446-4C77-A8D3-0C8770FDFD8A}" type="presParOf" srcId="{3616FAB9-3580-4AA2-B061-92BA5AEFBD31}" destId="{2DCC717C-D63E-44F2-B101-982086A93654}" srcOrd="5" destOrd="0" presId="urn:microsoft.com/office/officeart/2008/layout/HexagonCluster"/>
    <dgm:cxn modelId="{3D7E584A-4CF8-43F5-9E20-DA24B2BEF4A7}" type="presParOf" srcId="{2DCC717C-D63E-44F2-B101-982086A93654}" destId="{37A6CACB-F8A9-4809-8C57-D3154AC24930}" srcOrd="0" destOrd="0" presId="urn:microsoft.com/office/officeart/2008/layout/HexagonCluster"/>
    <dgm:cxn modelId="{AEAA3CEC-FE88-4844-8552-4113B71FF231}" type="presParOf" srcId="{3616FAB9-3580-4AA2-B061-92BA5AEFBD31}" destId="{EECD297B-A75C-4E4B-A3A6-8D32534ED1C3}" srcOrd="6" destOrd="0" presId="urn:microsoft.com/office/officeart/2008/layout/HexagonCluster"/>
    <dgm:cxn modelId="{DD751D13-CD76-44B9-B1A4-9420CD466C88}" type="presParOf" srcId="{EECD297B-A75C-4E4B-A3A6-8D32534ED1C3}" destId="{8C299949-E216-432F-94D4-E5BF9FEDF39D}" srcOrd="0" destOrd="0" presId="urn:microsoft.com/office/officeart/2008/layout/HexagonCluster"/>
    <dgm:cxn modelId="{83148FED-D9F1-4ECA-A8E9-EDB53E3300A1}" type="presParOf" srcId="{3616FAB9-3580-4AA2-B061-92BA5AEFBD31}" destId="{C4A659A6-6DA1-4D34-8E5D-B8FEF76773A4}" srcOrd="7" destOrd="0" presId="urn:microsoft.com/office/officeart/2008/layout/HexagonCluster"/>
    <dgm:cxn modelId="{14719AFE-0003-4585-A441-6365C72285B1}" type="presParOf" srcId="{C4A659A6-6DA1-4D34-8E5D-B8FEF76773A4}" destId="{520CB04E-BAFA-4FF9-9F6E-5F86725F750C}" srcOrd="0" destOrd="0" presId="urn:microsoft.com/office/officeart/2008/layout/HexagonCluster"/>
    <dgm:cxn modelId="{9E78182C-C2F2-45DA-81BB-AD40716A4C75}" type="presParOf" srcId="{3616FAB9-3580-4AA2-B061-92BA5AEFBD31}" destId="{1ED8AF42-EFC5-49D8-9D9D-B0AC6B41A933}" srcOrd="8" destOrd="0" presId="urn:microsoft.com/office/officeart/2008/layout/HexagonCluster"/>
    <dgm:cxn modelId="{226E011C-2446-4880-8F25-B5FC68E01874}" type="presParOf" srcId="{1ED8AF42-EFC5-49D8-9D9D-B0AC6B41A933}" destId="{F713C862-A55C-45F8-A534-66E5588D574B}" srcOrd="0" destOrd="0" presId="urn:microsoft.com/office/officeart/2008/layout/HexagonCluster"/>
    <dgm:cxn modelId="{17768A69-E6D5-40C6-949F-86911B4A89BC}" type="presParOf" srcId="{3616FAB9-3580-4AA2-B061-92BA5AEFBD31}" destId="{7B40E915-765E-41F2-BDC2-5145F4283D65}" srcOrd="9" destOrd="0" presId="urn:microsoft.com/office/officeart/2008/layout/HexagonCluster"/>
    <dgm:cxn modelId="{97AD719B-3F70-4AF1-B288-6109184440B2}" type="presParOf" srcId="{7B40E915-765E-41F2-BDC2-5145F4283D65}" destId="{68241214-8A09-4C27-8791-86471A0387B2}" srcOrd="0" destOrd="0" presId="urn:microsoft.com/office/officeart/2008/layout/HexagonCluster"/>
    <dgm:cxn modelId="{EB139556-85D1-4526-A756-397D19649043}" type="presParOf" srcId="{3616FAB9-3580-4AA2-B061-92BA5AEFBD31}" destId="{77E178FC-0D8A-4525-B1CB-1DD77DCB624E}" srcOrd="10" destOrd="0" presId="urn:microsoft.com/office/officeart/2008/layout/HexagonCluster"/>
    <dgm:cxn modelId="{813BC739-6749-49BF-B322-5364283C7FE3}" type="presParOf" srcId="{77E178FC-0D8A-4525-B1CB-1DD77DCB624E}" destId="{B2337C19-3BCE-4DA9-B49A-F70DA17BF94E}" srcOrd="0" destOrd="0" presId="urn:microsoft.com/office/officeart/2008/layout/HexagonCluster"/>
    <dgm:cxn modelId="{CCAE35A8-51E7-467A-89E7-5AA079827D90}" type="presParOf" srcId="{3616FAB9-3580-4AA2-B061-92BA5AEFBD31}" destId="{8D50C81F-CC8C-4CC8-B811-C21CE0EE6702}" srcOrd="11" destOrd="0" presId="urn:microsoft.com/office/officeart/2008/layout/HexagonCluster"/>
    <dgm:cxn modelId="{2BB79902-6AE8-4FC4-A373-C3C072131F6B}" type="presParOf" srcId="{8D50C81F-CC8C-4CC8-B811-C21CE0EE6702}" destId="{777A4C3A-A29F-4D3F-A41F-C8BDE1437B44}" srcOrd="0" destOrd="0" presId="urn:microsoft.com/office/officeart/2008/layout/HexagonCluster"/>
    <dgm:cxn modelId="{CA8F6519-576B-48C3-81EF-831B41D91242}" type="presParOf" srcId="{3616FAB9-3580-4AA2-B061-92BA5AEFBD31}" destId="{F0E14F10-8733-420B-BBBC-D472B9C159E2}" srcOrd="12" destOrd="0" presId="urn:microsoft.com/office/officeart/2008/layout/HexagonCluster"/>
    <dgm:cxn modelId="{FB24284E-E26F-4113-8398-07C230348FA8}" type="presParOf" srcId="{F0E14F10-8733-420B-BBBC-D472B9C159E2}" destId="{47F42168-2E3C-4DD9-91C6-A267BB48441D}" srcOrd="0" destOrd="0" presId="urn:microsoft.com/office/officeart/2008/layout/HexagonCluster"/>
    <dgm:cxn modelId="{0290FD01-7B66-440A-9855-F790AB9A4121}" type="presParOf" srcId="{3616FAB9-3580-4AA2-B061-92BA5AEFBD31}" destId="{F3E54141-0958-494E-88C0-F5E2262DEF0C}" srcOrd="13" destOrd="0" presId="urn:microsoft.com/office/officeart/2008/layout/HexagonCluster"/>
    <dgm:cxn modelId="{ADE8750C-DBDA-4926-A7C0-829E5315DFFE}" type="presParOf" srcId="{F3E54141-0958-494E-88C0-F5E2262DEF0C}" destId="{21DB5871-376A-4D3F-A9A6-258631889C76}" srcOrd="0" destOrd="0" presId="urn:microsoft.com/office/officeart/2008/layout/HexagonCluster"/>
    <dgm:cxn modelId="{8F28961F-CAC6-45EF-B99E-192CB572BEDA}" type="presParOf" srcId="{3616FAB9-3580-4AA2-B061-92BA5AEFBD31}" destId="{20740F7C-2622-49DA-8E0C-124B5CF11AB3}" srcOrd="14" destOrd="0" presId="urn:microsoft.com/office/officeart/2008/layout/HexagonCluster"/>
    <dgm:cxn modelId="{6F322569-3DD6-45D4-8165-58A3BAA21EB5}" type="presParOf" srcId="{20740F7C-2622-49DA-8E0C-124B5CF11AB3}" destId="{BD9A288A-0AAD-417A-A7CD-65B3847C643F}" srcOrd="0" destOrd="0" presId="urn:microsoft.com/office/officeart/2008/layout/HexagonCluster"/>
    <dgm:cxn modelId="{8E4A13C5-0D92-4D70-99F2-ACE4CA2D7F9B}" type="presParOf" srcId="{3616FAB9-3580-4AA2-B061-92BA5AEFBD31}" destId="{B62CA9A8-6C18-41A0-8701-5021010B9D16}" srcOrd="15" destOrd="0" presId="urn:microsoft.com/office/officeart/2008/layout/HexagonCluster"/>
    <dgm:cxn modelId="{C4899CCD-674C-426C-BF68-BD4FB7D65472}" type="presParOf" srcId="{B62CA9A8-6C18-41A0-8701-5021010B9D16}" destId="{244E809D-C6DF-4BE1-8C54-084F00CF9163}" srcOrd="0" destOrd="0" presId="urn:microsoft.com/office/officeart/2008/layout/HexagonCluster"/>
    <dgm:cxn modelId="{17D9EC42-F56E-42D5-ABC5-289743E6CE19}" type="presParOf" srcId="{3616FAB9-3580-4AA2-B061-92BA5AEFBD31}" destId="{A93F3935-FDB4-42F4-99D7-76A0CD1A7B72}" srcOrd="16" destOrd="0" presId="urn:microsoft.com/office/officeart/2008/layout/HexagonCluster"/>
    <dgm:cxn modelId="{EB4F8938-908D-4F8A-9244-467A8D7F6263}" type="presParOf" srcId="{A93F3935-FDB4-42F4-99D7-76A0CD1A7B72}" destId="{259733E4-1790-4F8E-B761-CE36537FB3FC}" srcOrd="0" destOrd="0" presId="urn:microsoft.com/office/officeart/2008/layout/HexagonCluster"/>
    <dgm:cxn modelId="{CB085550-F165-41C3-B25B-772AE780FDC3}" type="presParOf" srcId="{3616FAB9-3580-4AA2-B061-92BA5AEFBD31}" destId="{3AA8DC54-0ADE-4904-B556-F0DDD2B5CF8C}" srcOrd="17" destOrd="0" presId="urn:microsoft.com/office/officeart/2008/layout/HexagonCluster"/>
    <dgm:cxn modelId="{C507098E-137E-466F-BE94-85059121DB1E}" type="presParOf" srcId="{3AA8DC54-0ADE-4904-B556-F0DDD2B5CF8C}" destId="{04DCA1C5-19ED-49D5-8F61-FAD564F48471}" srcOrd="0" destOrd="0" presId="urn:microsoft.com/office/officeart/2008/layout/HexagonCluster"/>
    <dgm:cxn modelId="{B86D4471-9AE5-461F-A9AC-6198C2505666}" type="presParOf" srcId="{3616FAB9-3580-4AA2-B061-92BA5AEFBD31}" destId="{17CB0F1F-D849-4AA6-9828-F2807A64C673}" srcOrd="18" destOrd="0" presId="urn:microsoft.com/office/officeart/2008/layout/HexagonCluster"/>
    <dgm:cxn modelId="{9B5749DF-E5EE-48DF-9D9D-E0BA23F1CE9F}" type="presParOf" srcId="{17CB0F1F-D849-4AA6-9828-F2807A64C673}" destId="{5BCFF8E5-A0C5-4B36-B148-8067E5FEC5E0}" srcOrd="0" destOrd="0" presId="urn:microsoft.com/office/officeart/2008/layout/HexagonCluster"/>
    <dgm:cxn modelId="{626FE3AA-4B03-4D9A-B778-494E5B9D287D}" type="presParOf" srcId="{3616FAB9-3580-4AA2-B061-92BA5AEFBD31}" destId="{FBB173C2-6B84-4C2F-90E4-2AD0E024B0BD}" srcOrd="19" destOrd="0" presId="urn:microsoft.com/office/officeart/2008/layout/HexagonCluster"/>
    <dgm:cxn modelId="{BF424597-F2D4-42B0-9524-CB911BE6D6FA}" type="presParOf" srcId="{FBB173C2-6B84-4C2F-90E4-2AD0E024B0BD}" destId="{6C835845-7AA9-43C1-AAE0-9F431F5AA1F7}" srcOrd="0" destOrd="0" presId="urn:microsoft.com/office/officeart/2008/layout/HexagonCluster"/>
    <dgm:cxn modelId="{E32D2C0B-8BBF-45F8-97E1-3D10FE4CE049}" type="presParOf" srcId="{3616FAB9-3580-4AA2-B061-92BA5AEFBD31}" destId="{130226D6-CEB4-43F3-8FA0-1E6C1FB77379}" srcOrd="20" destOrd="0" presId="urn:microsoft.com/office/officeart/2008/layout/HexagonCluster"/>
    <dgm:cxn modelId="{661383C4-FC17-4DA6-9ACA-6AFD72329DC0}" type="presParOf" srcId="{130226D6-CEB4-43F3-8FA0-1E6C1FB77379}" destId="{44615FBA-8492-4997-B7CC-C2ABAE067E52}" srcOrd="0" destOrd="0" presId="urn:microsoft.com/office/officeart/2008/layout/HexagonCluster"/>
    <dgm:cxn modelId="{E01DC1C4-4453-4C7B-8856-35ECBBF9AF12}" type="presParOf" srcId="{3616FAB9-3580-4AA2-B061-92BA5AEFBD31}" destId="{C5599277-0BC1-4060-915F-60BF220F0D25}" srcOrd="21" destOrd="0" presId="urn:microsoft.com/office/officeart/2008/layout/HexagonCluster"/>
    <dgm:cxn modelId="{77F51D6A-EBFE-4893-8F36-D63AA7984F90}" type="presParOf" srcId="{C5599277-0BC1-4060-915F-60BF220F0D25}" destId="{E3C75CAF-E93B-4130-9B85-8289ED7A5E2F}" srcOrd="0" destOrd="0" presId="urn:microsoft.com/office/officeart/2008/layout/HexagonCluster"/>
    <dgm:cxn modelId="{E7552CB4-04DC-4E03-A955-26244F2EAD9D}" type="presParOf" srcId="{3616FAB9-3580-4AA2-B061-92BA5AEFBD31}" destId="{EA0EDBE1-E4E2-48A3-A56E-A8AB459A2E79}" srcOrd="22" destOrd="0" presId="urn:microsoft.com/office/officeart/2008/layout/HexagonCluster"/>
    <dgm:cxn modelId="{108E0DB1-3874-48B0-91D7-60D5F18C1C31}" type="presParOf" srcId="{EA0EDBE1-E4E2-48A3-A56E-A8AB459A2E79}" destId="{7E463423-2BB8-4129-A8C1-7A63887CE399}" srcOrd="0" destOrd="0" presId="urn:microsoft.com/office/officeart/2008/layout/HexagonCluster"/>
    <dgm:cxn modelId="{9359CD4D-AF53-4B6A-BF67-E0D013E5DBCA}" type="presParOf" srcId="{3616FAB9-3580-4AA2-B061-92BA5AEFBD31}" destId="{CEE75A5B-1476-455A-9AD3-02A0A6AB832A}" srcOrd="23" destOrd="0" presId="urn:microsoft.com/office/officeart/2008/layout/HexagonCluster"/>
    <dgm:cxn modelId="{E570784F-7A0F-4443-9F3B-0962C533C100}" type="presParOf" srcId="{CEE75A5B-1476-455A-9AD3-02A0A6AB832A}" destId="{D56DD39B-7F8D-42B6-A488-ABEB97663ABF}" srcOrd="0" destOrd="0" presId="urn:microsoft.com/office/officeart/2008/layout/HexagonCluster"/>
    <dgm:cxn modelId="{BF2937E1-5839-48FF-9B1F-3D383C565285}" type="presParOf" srcId="{3616FAB9-3580-4AA2-B061-92BA5AEFBD31}" destId="{D85F2BEA-14D4-4C87-90F3-C834730D7199}" srcOrd="24" destOrd="0" presId="urn:microsoft.com/office/officeart/2008/layout/HexagonCluster"/>
    <dgm:cxn modelId="{D05B0371-0712-45CB-A7B6-C39FE0C74F6C}" type="presParOf" srcId="{D85F2BEA-14D4-4C87-90F3-C834730D7199}" destId="{F58F24C5-B213-49A6-AE45-785062A6869E}" srcOrd="0" destOrd="0" presId="urn:microsoft.com/office/officeart/2008/layout/HexagonCluster"/>
    <dgm:cxn modelId="{CEBD26FB-E9BA-4FB6-9AC8-2900036D0810}" type="presParOf" srcId="{3616FAB9-3580-4AA2-B061-92BA5AEFBD31}" destId="{D0DA31FA-79D0-4C5D-8B87-0FA74249F8C6}" srcOrd="25" destOrd="0" presId="urn:microsoft.com/office/officeart/2008/layout/HexagonCluster"/>
    <dgm:cxn modelId="{C72D8D04-D43F-41BD-A5C0-7026ED0D72EB}" type="presParOf" srcId="{D0DA31FA-79D0-4C5D-8B87-0FA74249F8C6}" destId="{CE96F4CB-0E06-4239-A1F9-20004DD4AF86}" srcOrd="0" destOrd="0" presId="urn:microsoft.com/office/officeart/2008/layout/HexagonCluster"/>
    <dgm:cxn modelId="{38A8D028-7474-4C29-AFC3-10C18CB773F7}" type="presParOf" srcId="{3616FAB9-3580-4AA2-B061-92BA5AEFBD31}" destId="{7570EFFE-574C-42FE-8F6D-AB284716B2CB}" srcOrd="26" destOrd="0" presId="urn:microsoft.com/office/officeart/2008/layout/HexagonCluster"/>
    <dgm:cxn modelId="{ABD018F2-382A-4739-9780-92A038D3E514}" type="presParOf" srcId="{7570EFFE-574C-42FE-8F6D-AB284716B2CB}" destId="{147533AA-6BC9-4C11-88E9-EDAD03B5CF32}" srcOrd="0" destOrd="0" presId="urn:microsoft.com/office/officeart/2008/layout/HexagonCluster"/>
    <dgm:cxn modelId="{E2FB3AF9-4E97-41BB-93EB-AB60BF5574B8}" type="presParOf" srcId="{3616FAB9-3580-4AA2-B061-92BA5AEFBD31}" destId="{D09F88B9-244B-4370-86AE-23ABDE078AA5}" srcOrd="27" destOrd="0" presId="urn:microsoft.com/office/officeart/2008/layout/HexagonCluster"/>
    <dgm:cxn modelId="{C5BB6E76-6C1F-44C5-964F-80B005B7F091}" type="presParOf" srcId="{D09F88B9-244B-4370-86AE-23ABDE078AA5}" destId="{16A10A7D-203B-4468-B3D5-77D311300513}" srcOrd="0" destOrd="0" presId="urn:microsoft.com/office/officeart/2008/layout/HexagonCluster"/>
    <dgm:cxn modelId="{27CAB427-A396-44E8-8951-42C7A9F1D5E8}" type="presParOf" srcId="{3616FAB9-3580-4AA2-B061-92BA5AEFBD31}" destId="{B2F57BF8-E994-463A-87C0-21F184B642C0}" srcOrd="28" destOrd="0" presId="urn:microsoft.com/office/officeart/2008/layout/HexagonCluster"/>
    <dgm:cxn modelId="{5048516C-B7B8-4058-992B-4CEE5EBB7331}" type="presParOf" srcId="{B2F57BF8-E994-463A-87C0-21F184B642C0}" destId="{2D8C430B-8390-4A12-B58E-BD31E88B022C}" srcOrd="0" destOrd="0" presId="urn:microsoft.com/office/officeart/2008/layout/HexagonCluster"/>
    <dgm:cxn modelId="{C27ECF18-F98C-473C-A75A-A5937D323F93}" type="presParOf" srcId="{3616FAB9-3580-4AA2-B061-92BA5AEFBD31}" destId="{8B644754-2077-4B94-81A5-1ACC37A9A9D9}" srcOrd="29" destOrd="0" presId="urn:microsoft.com/office/officeart/2008/layout/HexagonCluster"/>
    <dgm:cxn modelId="{A4071664-5322-4DE4-9A67-B8551A9FA9B9}" type="presParOf" srcId="{8B644754-2077-4B94-81A5-1ACC37A9A9D9}" destId="{72B4ED34-6DC1-4B84-9CD2-5E444EA976D0}" srcOrd="0" destOrd="0" presId="urn:microsoft.com/office/officeart/2008/layout/HexagonCluster"/>
    <dgm:cxn modelId="{B5FCC115-F53A-4972-A570-932A0631BD20}" type="presParOf" srcId="{3616FAB9-3580-4AA2-B061-92BA5AEFBD31}" destId="{711B635C-309F-4ADA-A823-0F7FB8B86316}" srcOrd="30" destOrd="0" presId="urn:microsoft.com/office/officeart/2008/layout/HexagonCluster"/>
    <dgm:cxn modelId="{99CE2880-2A78-4A19-A86A-28D250C59E50}" type="presParOf" srcId="{711B635C-309F-4ADA-A823-0F7FB8B86316}" destId="{EA4D8DC3-1543-426E-828A-CEA36F6C425E}" srcOrd="0" destOrd="0" presId="urn:microsoft.com/office/officeart/2008/layout/HexagonCluster"/>
    <dgm:cxn modelId="{18271B2C-5EA3-4CEB-ABD6-8DEC6D6CD580}" type="presParOf" srcId="{3616FAB9-3580-4AA2-B061-92BA5AEFBD31}" destId="{D86DB341-950D-4E66-94EB-7BDDCB6AB70E}" srcOrd="31" destOrd="0" presId="urn:microsoft.com/office/officeart/2008/layout/HexagonCluster"/>
    <dgm:cxn modelId="{D1353CD9-8C57-4AE9-8C9C-1C70633C0F5F}" type="presParOf" srcId="{D86DB341-950D-4E66-94EB-7BDDCB6AB70E}" destId="{0F06AC1D-C727-4715-8F0F-8A91A16DDDEF}" srcOrd="0" destOrd="0" presId="urn:microsoft.com/office/officeart/2008/layout/HexagonCluster"/>
    <dgm:cxn modelId="{A5A5A55B-C9B8-4ED8-B9CB-14AFCBA4E588}" type="presParOf" srcId="{3616FAB9-3580-4AA2-B061-92BA5AEFBD31}" destId="{15E01430-8D05-44C0-A5A0-E5F050B3FF5F}" srcOrd="32" destOrd="0" presId="urn:microsoft.com/office/officeart/2008/layout/HexagonCluster"/>
    <dgm:cxn modelId="{69336F14-45CF-41F3-83D4-1723FCA22D18}" type="presParOf" srcId="{15E01430-8D05-44C0-A5A0-E5F050B3FF5F}" destId="{536963FD-67D6-493B-820C-CA9AC253FD21}" srcOrd="0" destOrd="0" presId="urn:microsoft.com/office/officeart/2008/layout/HexagonCluster"/>
    <dgm:cxn modelId="{B6B4CCB5-9091-450D-9204-7D598580080B}" type="presParOf" srcId="{3616FAB9-3580-4AA2-B061-92BA5AEFBD31}" destId="{A7DE8604-7681-4E77-AAC7-F2819E8D42D5}" srcOrd="33" destOrd="0" presId="urn:microsoft.com/office/officeart/2008/layout/HexagonCluster"/>
    <dgm:cxn modelId="{CAB23C64-9612-425D-B828-55A8BFFDC051}" type="presParOf" srcId="{A7DE8604-7681-4E77-AAC7-F2819E8D42D5}" destId="{377BA508-66D1-4E5F-AA1F-091FAF87B847}" srcOrd="0" destOrd="0" presId="urn:microsoft.com/office/officeart/2008/layout/HexagonCluster"/>
    <dgm:cxn modelId="{2447069B-F7C3-4603-AD00-E20FB3281F0F}" type="presParOf" srcId="{3616FAB9-3580-4AA2-B061-92BA5AEFBD31}" destId="{00CDBF1F-0544-4277-B8AE-2DA89D93E189}" srcOrd="34" destOrd="0" presId="urn:microsoft.com/office/officeart/2008/layout/HexagonCluster"/>
    <dgm:cxn modelId="{FE9C45E2-5D95-4161-AB17-7C2596FD4DF2}" type="presParOf" srcId="{00CDBF1F-0544-4277-B8AE-2DA89D93E189}" destId="{A9E44C17-DA09-45D2-A436-E68461E2201F}" srcOrd="0" destOrd="0" presId="urn:microsoft.com/office/officeart/2008/layout/HexagonCluster"/>
    <dgm:cxn modelId="{BB53A1BA-2148-44BA-95CB-40ACC7127288}" type="presParOf" srcId="{3616FAB9-3580-4AA2-B061-92BA5AEFBD31}" destId="{81218787-79EB-4473-A4EF-460DDC0CE083}" srcOrd="35" destOrd="0" presId="urn:microsoft.com/office/officeart/2008/layout/HexagonCluster"/>
    <dgm:cxn modelId="{F9949A2E-1C04-45FF-BBE0-E19658FC63C2}" type="presParOf" srcId="{81218787-79EB-4473-A4EF-460DDC0CE083}" destId="{9BABDEFE-E4A4-40C1-A76F-33DA0D909FAE}" srcOrd="0" destOrd="0" presId="urn:microsoft.com/office/officeart/2008/layout/HexagonCluster"/>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EB57C94-9B0E-4462-B319-F414D82FAA30}" type="doc">
      <dgm:prSet loTypeId="urn:microsoft.com/office/officeart/2009/3/layout/SpiralPicture" loCatId="picture" qsTypeId="urn:microsoft.com/office/officeart/2005/8/quickstyle/simple1#19" qsCatId="simple" csTypeId="urn:microsoft.com/office/officeart/2005/8/colors/accent1_2#32" csCatId="accent1"/>
      <dgm:spPr/>
    </dgm:pt>
    <dgm:pt modelId="{79CE5B55-451E-48C1-B314-5D7A018288EC}">
      <dgm:prSet phldrT="[Testo]" phldr="1"/>
      <dgm:spPr/>
      <dgm:t>
        <a:bodyPr/>
        <a:lstStyle/>
        <a:p>
          <a:endParaRPr lang="it-IT"/>
        </a:p>
      </dgm:t>
    </dgm:pt>
    <dgm:pt modelId="{45D63B98-2806-411C-B741-4AEB28C7D35A}" type="parTrans" cxnId="{130220CD-5801-47F8-8089-E84276F4B226}">
      <dgm:prSet/>
      <dgm:spPr/>
      <dgm:t>
        <a:bodyPr/>
        <a:lstStyle/>
        <a:p>
          <a:endParaRPr lang="it-IT"/>
        </a:p>
      </dgm:t>
    </dgm:pt>
    <dgm:pt modelId="{31B646F9-3CAD-4BF3-9056-EDC657DC4CCA}" type="sibTrans" cxnId="{130220CD-5801-47F8-8089-E84276F4B226}">
      <dgm:prSet/>
      <dgm:spPr>
        <a:blipFill>
          <a:blip xmlns:r="http://schemas.openxmlformats.org/officeDocument/2006/relationships" r:embed="rId1" cstate="email">
            <a:extLst/>
          </a:blip>
          <a:srcRect/>
          <a:stretch>
            <a:fillRect l="-25000" r="-25000"/>
          </a:stretch>
        </a:blipFill>
      </dgm:spPr>
      <dgm:t>
        <a:bodyPr/>
        <a:lstStyle/>
        <a:p>
          <a:endParaRPr lang="it-IT"/>
        </a:p>
      </dgm:t>
      <dgm:extLst/>
    </dgm:pt>
    <dgm:pt modelId="{A65C7749-1357-40E9-80DE-08AD467230B0}">
      <dgm:prSet phldrT="[Testo]" phldr="1"/>
      <dgm:spPr/>
      <dgm:t>
        <a:bodyPr/>
        <a:lstStyle/>
        <a:p>
          <a:endParaRPr lang="it-IT"/>
        </a:p>
      </dgm:t>
    </dgm:pt>
    <dgm:pt modelId="{6471783B-4F5D-4C3B-BC2C-C13C69279305}" type="parTrans" cxnId="{39CFFAB3-8DFD-44AF-974F-6E87EEF1CF35}">
      <dgm:prSet/>
      <dgm:spPr/>
      <dgm:t>
        <a:bodyPr/>
        <a:lstStyle/>
        <a:p>
          <a:endParaRPr lang="it-IT"/>
        </a:p>
      </dgm:t>
    </dgm:pt>
    <dgm:pt modelId="{BEE66903-6AE5-40F5-A2D7-D4D92959B906}" type="sibTrans" cxnId="{39CFFAB3-8DFD-44AF-974F-6E87EEF1CF35}">
      <dgm:prSet/>
      <dgm:spPr>
        <a:blipFill>
          <a:blip xmlns:r="http://schemas.openxmlformats.org/officeDocument/2006/relationships" r:embed="rId2" cstate="email">
            <a:extLst/>
          </a:blip>
          <a:srcRect/>
          <a:stretch>
            <a:fillRect l="-17000" r="-17000"/>
          </a:stretch>
        </a:blipFill>
      </dgm:spPr>
      <dgm:t>
        <a:bodyPr/>
        <a:lstStyle/>
        <a:p>
          <a:endParaRPr lang="it-IT"/>
        </a:p>
      </dgm:t>
      <dgm:extLst/>
    </dgm:pt>
    <dgm:pt modelId="{C5B6EA0A-3507-417B-AAF9-0D28C543F61F}">
      <dgm:prSet phldrT="[Testo]" phldr="1"/>
      <dgm:spPr/>
      <dgm:t>
        <a:bodyPr/>
        <a:lstStyle/>
        <a:p>
          <a:endParaRPr lang="it-IT"/>
        </a:p>
      </dgm:t>
    </dgm:pt>
    <dgm:pt modelId="{7BACC554-D34F-4518-943D-FB37E8D81B66}" type="parTrans" cxnId="{02FB9BBD-5BF4-4DF1-9972-39FBAF218CEF}">
      <dgm:prSet/>
      <dgm:spPr/>
      <dgm:t>
        <a:bodyPr/>
        <a:lstStyle/>
        <a:p>
          <a:endParaRPr lang="it-IT"/>
        </a:p>
      </dgm:t>
    </dgm:pt>
    <dgm:pt modelId="{47324E8A-4897-41DD-891B-47FB6D93B040}" type="sibTrans" cxnId="{02FB9BBD-5BF4-4DF1-9972-39FBAF218CEF}">
      <dgm:prSet/>
      <dgm:spPr>
        <a:blipFill>
          <a:blip xmlns:r="http://schemas.openxmlformats.org/officeDocument/2006/relationships" r:embed="rId3" cstate="email">
            <a:extLst/>
          </a:blip>
          <a:srcRect/>
          <a:stretch>
            <a:fillRect l="-17000" r="-17000"/>
          </a:stretch>
        </a:blipFill>
      </dgm:spPr>
      <dgm:t>
        <a:bodyPr/>
        <a:lstStyle/>
        <a:p>
          <a:endParaRPr lang="it-IT"/>
        </a:p>
      </dgm:t>
      <dgm:extLst/>
    </dgm:pt>
    <dgm:pt modelId="{08EE5944-D01D-41F6-A696-DC2FEB5F18E2}" type="pres">
      <dgm:prSet presAssocID="{9EB57C94-9B0E-4462-B319-F414D82FAA30}" presName="Name0" presStyleCnt="0">
        <dgm:presLayoutVars>
          <dgm:chMax val="5"/>
          <dgm:dir/>
        </dgm:presLayoutVars>
      </dgm:prSet>
      <dgm:spPr/>
    </dgm:pt>
    <dgm:pt modelId="{125809D6-7BD2-4DE2-A1CD-31785FA49960}" type="pres">
      <dgm:prSet presAssocID="{9EB57C94-9B0E-4462-B319-F414D82FAA30}" presName="picts" presStyleCnt="0"/>
      <dgm:spPr/>
    </dgm:pt>
    <dgm:pt modelId="{84541D2E-6BEA-4A5D-B2D9-0353026EB264}" type="pres">
      <dgm:prSet presAssocID="{9EB57C94-9B0E-4462-B319-F414D82FAA30}" presName="space1" presStyleCnt="0"/>
      <dgm:spPr/>
    </dgm:pt>
    <dgm:pt modelId="{117CB7F9-BE27-4D73-A382-80431DB9658A}" type="pres">
      <dgm:prSet presAssocID="{9EB57C94-9B0E-4462-B319-F414D82FAA30}" presName="space2" presStyleCnt="0"/>
      <dgm:spPr/>
    </dgm:pt>
    <dgm:pt modelId="{A97782F0-BBC3-42DC-AD7D-12A4D60A2D06}" type="pres">
      <dgm:prSet presAssocID="{31B646F9-3CAD-4BF3-9056-EDC657DC4CCA}" presName="pictA1" presStyleCnt="0"/>
      <dgm:spPr/>
    </dgm:pt>
    <dgm:pt modelId="{3513A8A0-7C7B-40A1-9F30-268095F44FB3}" type="pres">
      <dgm:prSet presAssocID="{31B646F9-3CAD-4BF3-9056-EDC657DC4CCA}" presName="imageRepeatNode" presStyleLbl="alignNode1" presStyleIdx="0" presStyleCnt="5"/>
      <dgm:spPr/>
      <dgm:t>
        <a:bodyPr/>
        <a:lstStyle/>
        <a:p>
          <a:endParaRPr lang="it-IT"/>
        </a:p>
      </dgm:t>
    </dgm:pt>
    <dgm:pt modelId="{82875DBB-FF25-4E0F-981C-48C47E891E1A}" type="pres">
      <dgm:prSet presAssocID="{31B646F9-3CAD-4BF3-9056-EDC657DC4CCA}" presName="oneDotPict" presStyleCnt="0"/>
      <dgm:spPr/>
    </dgm:pt>
    <dgm:pt modelId="{89F9DD32-9C7E-4933-98E6-1E9B2EF32F3D}" type="pres">
      <dgm:prSet presAssocID="{31B646F9-3CAD-4BF3-9056-EDC657DC4CCA}" presName="dotPict_11" presStyleLbl="solidFgAcc1" presStyleIdx="0" presStyleCnt="12"/>
      <dgm:spPr/>
    </dgm:pt>
    <dgm:pt modelId="{C9236C45-2A82-4C7D-BD33-87B0655A7347}" type="pres">
      <dgm:prSet presAssocID="{BEE66903-6AE5-40F5-A2D7-D4D92959B906}" presName="pictA2" presStyleCnt="0"/>
      <dgm:spPr/>
    </dgm:pt>
    <dgm:pt modelId="{7ADA8F3D-DE2F-4DDB-B773-15A1353E0429}" type="pres">
      <dgm:prSet presAssocID="{BEE66903-6AE5-40F5-A2D7-D4D92959B906}" presName="imageRepeatNode" presStyleLbl="alignNode1" presStyleIdx="1" presStyleCnt="5"/>
      <dgm:spPr/>
      <dgm:t>
        <a:bodyPr/>
        <a:lstStyle/>
        <a:p>
          <a:endParaRPr lang="it-IT"/>
        </a:p>
      </dgm:t>
    </dgm:pt>
    <dgm:pt modelId="{2E07EB89-183C-4D95-A5D9-333074EFE200}" type="pres">
      <dgm:prSet presAssocID="{BEE66903-6AE5-40F5-A2D7-D4D92959B906}" presName="twoDotsPict" presStyleCnt="0"/>
      <dgm:spPr/>
    </dgm:pt>
    <dgm:pt modelId="{BFF1DB72-4FD5-48A8-A2C0-4C9CA2987C76}" type="pres">
      <dgm:prSet presAssocID="{BEE66903-6AE5-40F5-A2D7-D4D92959B906}" presName="dotPict_21" presStyleLbl="solidFgAcc1" presStyleIdx="1" presStyleCnt="12"/>
      <dgm:spPr/>
    </dgm:pt>
    <dgm:pt modelId="{B4C2F8D6-77D8-4324-B6E9-DCB7D2048C50}" type="pres">
      <dgm:prSet presAssocID="{BEE66903-6AE5-40F5-A2D7-D4D92959B906}" presName="dotPict_22" presStyleLbl="solidFgAcc1" presStyleIdx="2" presStyleCnt="12"/>
      <dgm:spPr/>
    </dgm:pt>
    <dgm:pt modelId="{17336945-0EE4-420D-A221-F777F706C273}" type="pres">
      <dgm:prSet presAssocID="{47324E8A-4897-41DD-891B-47FB6D93B040}" presName="pictA3" presStyleCnt="0"/>
      <dgm:spPr/>
    </dgm:pt>
    <dgm:pt modelId="{09AA7420-3E9B-4ADC-80A9-1AD92B2D5C29}" type="pres">
      <dgm:prSet presAssocID="{47324E8A-4897-41DD-891B-47FB6D93B040}" presName="imageRepeatNode" presStyleLbl="alignNode1" presStyleIdx="2" presStyleCnt="5"/>
      <dgm:spPr/>
      <dgm:t>
        <a:bodyPr/>
        <a:lstStyle/>
        <a:p>
          <a:endParaRPr lang="it-IT"/>
        </a:p>
      </dgm:t>
    </dgm:pt>
    <dgm:pt modelId="{A9B2960E-4A54-4042-90D2-AEB9739B2162}" type="pres">
      <dgm:prSet presAssocID="{47324E8A-4897-41DD-891B-47FB6D93B040}" presName="threeDotsPict" presStyleCnt="0"/>
      <dgm:spPr/>
    </dgm:pt>
    <dgm:pt modelId="{8578E87A-9D7B-4BD9-AA4D-73DFBD108A16}" type="pres">
      <dgm:prSet presAssocID="{47324E8A-4897-41DD-891B-47FB6D93B040}" presName="dotPict_31" presStyleLbl="solidFgAcc1" presStyleIdx="3" presStyleCnt="12"/>
      <dgm:spPr/>
    </dgm:pt>
    <dgm:pt modelId="{BD3E03EB-E51F-4BED-A8A2-B90C228A1962}" type="pres">
      <dgm:prSet presAssocID="{47324E8A-4897-41DD-891B-47FB6D93B040}" presName="dotPict_32" presStyleLbl="solidFgAcc1" presStyleIdx="4" presStyleCnt="12"/>
      <dgm:spPr/>
    </dgm:pt>
    <dgm:pt modelId="{1A1A4367-5096-4196-B038-46E405C97B6E}" type="pres">
      <dgm:prSet presAssocID="{47324E8A-4897-41DD-891B-47FB6D93B040}" presName="dotPict_33" presStyleLbl="solidFgAcc1" presStyleIdx="5" presStyleCnt="12"/>
      <dgm:spPr/>
    </dgm:pt>
    <dgm:pt modelId="{1E9D6491-CDFF-440D-867E-6A17268BD06E}" type="pres">
      <dgm:prSet presAssocID="{9EB57C94-9B0E-4462-B319-F414D82FAA30}" presName="pictB4" presStyleLbl="alignNode1" presStyleIdx="3" presStyleCnt="5"/>
      <dgm:spPr/>
    </dgm:pt>
    <dgm:pt modelId="{4DB27B3D-8A5A-4B24-9E10-7E2325A61238}" type="pres">
      <dgm:prSet presAssocID="{9EB57C94-9B0E-4462-B319-F414D82FAA30}" presName="pictB5" presStyleLbl="alignNode1" presStyleIdx="4" presStyleCnt="5"/>
      <dgm:spPr/>
    </dgm:pt>
    <dgm:pt modelId="{0E5FD065-4DA0-4A3F-AEE9-B8FEED075078}" type="pres">
      <dgm:prSet presAssocID="{9EB57C94-9B0E-4462-B319-F414D82FAA30}" presName="txLine" presStyleCnt="0"/>
      <dgm:spPr/>
    </dgm:pt>
    <dgm:pt modelId="{E4691F9F-2132-4776-A43B-3C718CCBFE46}" type="pres">
      <dgm:prSet presAssocID="{79CE5B55-451E-48C1-B314-5D7A018288EC}" presName="oneDotTx" presStyleCnt="0"/>
      <dgm:spPr/>
    </dgm:pt>
    <dgm:pt modelId="{E4A8B2E1-650E-4B71-80C7-01908C4392BF}" type="pres">
      <dgm:prSet presAssocID="{79CE5B55-451E-48C1-B314-5D7A018288EC}" presName="dotTx_11" presStyleLbl="solidFgAcc1" presStyleIdx="6" presStyleCnt="12"/>
      <dgm:spPr/>
    </dgm:pt>
    <dgm:pt modelId="{8C836A21-FAE3-42CB-9228-32EE0E4AB023}" type="pres">
      <dgm:prSet presAssocID="{79CE5B55-451E-48C1-B314-5D7A018288EC}" presName="Name37" presStyleLbl="revTx" presStyleIdx="0" presStyleCnt="3">
        <dgm:presLayoutVars>
          <dgm:bulletEnabled val="1"/>
        </dgm:presLayoutVars>
      </dgm:prSet>
      <dgm:spPr/>
      <dgm:t>
        <a:bodyPr/>
        <a:lstStyle/>
        <a:p>
          <a:endParaRPr lang="it-IT"/>
        </a:p>
      </dgm:t>
    </dgm:pt>
    <dgm:pt modelId="{B4A480FE-2635-4E4A-B5B7-E657CA8CAE50}" type="pres">
      <dgm:prSet presAssocID="{A65C7749-1357-40E9-80DE-08AD467230B0}" presName="twoDotsTx" presStyleCnt="0"/>
      <dgm:spPr/>
    </dgm:pt>
    <dgm:pt modelId="{39C3A231-023E-4E84-833C-B7BA79835358}" type="pres">
      <dgm:prSet presAssocID="{A65C7749-1357-40E9-80DE-08AD467230B0}" presName="dotTx_21" presStyleLbl="solidFgAcc1" presStyleIdx="7" presStyleCnt="12"/>
      <dgm:spPr/>
    </dgm:pt>
    <dgm:pt modelId="{4FEC8688-5B35-4069-B0C6-750155B806ED}" type="pres">
      <dgm:prSet presAssocID="{A65C7749-1357-40E9-80DE-08AD467230B0}" presName="dotTx_22" presStyleLbl="solidFgAcc1" presStyleIdx="8" presStyleCnt="12"/>
      <dgm:spPr/>
    </dgm:pt>
    <dgm:pt modelId="{88EFF609-3816-4B72-BE51-E32288CB0772}" type="pres">
      <dgm:prSet presAssocID="{A65C7749-1357-40E9-80DE-08AD467230B0}" presName="Name39" presStyleLbl="revTx" presStyleIdx="1" presStyleCnt="3">
        <dgm:presLayoutVars>
          <dgm:bulletEnabled val="1"/>
        </dgm:presLayoutVars>
      </dgm:prSet>
      <dgm:spPr/>
      <dgm:t>
        <a:bodyPr/>
        <a:lstStyle/>
        <a:p>
          <a:endParaRPr lang="it-IT"/>
        </a:p>
      </dgm:t>
    </dgm:pt>
    <dgm:pt modelId="{945A9713-61F7-4E71-BCD7-11970EF2835C}" type="pres">
      <dgm:prSet presAssocID="{C5B6EA0A-3507-417B-AAF9-0D28C543F61F}" presName="threeDotsTx" presStyleCnt="0"/>
      <dgm:spPr/>
    </dgm:pt>
    <dgm:pt modelId="{5FBCB4DC-D361-497E-A3E8-5901DC16034F}" type="pres">
      <dgm:prSet presAssocID="{C5B6EA0A-3507-417B-AAF9-0D28C543F61F}" presName="dotTx_31" presStyleLbl="solidFgAcc1" presStyleIdx="9" presStyleCnt="12"/>
      <dgm:spPr/>
    </dgm:pt>
    <dgm:pt modelId="{28C552D5-B0ED-4EEF-9DC7-7E0C1D75AF64}" type="pres">
      <dgm:prSet presAssocID="{C5B6EA0A-3507-417B-AAF9-0D28C543F61F}" presName="dotTx_32" presStyleLbl="solidFgAcc1" presStyleIdx="10" presStyleCnt="12"/>
      <dgm:spPr/>
    </dgm:pt>
    <dgm:pt modelId="{3932652C-5246-461B-B782-C4995E23C775}" type="pres">
      <dgm:prSet presAssocID="{C5B6EA0A-3507-417B-AAF9-0D28C543F61F}" presName="dotTx_33" presStyleLbl="solidFgAcc1" presStyleIdx="11" presStyleCnt="12"/>
      <dgm:spPr/>
    </dgm:pt>
    <dgm:pt modelId="{34C7EC7F-53B2-4D5C-A2E9-0AE706E5DEFD}" type="pres">
      <dgm:prSet presAssocID="{C5B6EA0A-3507-417B-AAF9-0D28C543F61F}" presName="Name41" presStyleLbl="revTx" presStyleIdx="2" presStyleCnt="3">
        <dgm:presLayoutVars>
          <dgm:bulletEnabled val="1"/>
        </dgm:presLayoutVars>
      </dgm:prSet>
      <dgm:spPr/>
      <dgm:t>
        <a:bodyPr/>
        <a:lstStyle/>
        <a:p>
          <a:endParaRPr lang="it-IT"/>
        </a:p>
      </dgm:t>
    </dgm:pt>
  </dgm:ptLst>
  <dgm:cxnLst>
    <dgm:cxn modelId="{F932216C-DB33-46F8-B5F6-5F203904ABD1}" type="presOf" srcId="{C5B6EA0A-3507-417B-AAF9-0D28C543F61F}" destId="{34C7EC7F-53B2-4D5C-A2E9-0AE706E5DEFD}" srcOrd="0" destOrd="0" presId="urn:microsoft.com/office/officeart/2009/3/layout/SpiralPicture"/>
    <dgm:cxn modelId="{0EB765CC-8001-4435-B2DF-4D91879C97CD}" type="presOf" srcId="{9EB57C94-9B0E-4462-B319-F414D82FAA30}" destId="{08EE5944-D01D-41F6-A696-DC2FEB5F18E2}" srcOrd="0" destOrd="0" presId="urn:microsoft.com/office/officeart/2009/3/layout/SpiralPicture"/>
    <dgm:cxn modelId="{39CFFAB3-8DFD-44AF-974F-6E87EEF1CF35}" srcId="{9EB57C94-9B0E-4462-B319-F414D82FAA30}" destId="{A65C7749-1357-40E9-80DE-08AD467230B0}" srcOrd="1" destOrd="0" parTransId="{6471783B-4F5D-4C3B-BC2C-C13C69279305}" sibTransId="{BEE66903-6AE5-40F5-A2D7-D4D92959B906}"/>
    <dgm:cxn modelId="{84B907AE-B1F8-46E3-BC3F-1B982FD3F29A}" type="presOf" srcId="{79CE5B55-451E-48C1-B314-5D7A018288EC}" destId="{8C836A21-FAE3-42CB-9228-32EE0E4AB023}" srcOrd="0" destOrd="0" presId="urn:microsoft.com/office/officeart/2009/3/layout/SpiralPicture"/>
    <dgm:cxn modelId="{B0796ED0-5E43-46F9-AA14-0F49F92E9F82}" type="presOf" srcId="{31B646F9-3CAD-4BF3-9056-EDC657DC4CCA}" destId="{3513A8A0-7C7B-40A1-9F30-268095F44FB3}" srcOrd="0" destOrd="0" presId="urn:microsoft.com/office/officeart/2009/3/layout/SpiralPicture"/>
    <dgm:cxn modelId="{BB7A1775-84B9-4606-8CE2-569BB737EFC2}" type="presOf" srcId="{47324E8A-4897-41DD-891B-47FB6D93B040}" destId="{09AA7420-3E9B-4ADC-80A9-1AD92B2D5C29}" srcOrd="0" destOrd="0" presId="urn:microsoft.com/office/officeart/2009/3/layout/SpiralPicture"/>
    <dgm:cxn modelId="{FE3CE42E-60D4-4457-AEAD-40EE5E9B53C8}" type="presOf" srcId="{BEE66903-6AE5-40F5-A2D7-D4D92959B906}" destId="{7ADA8F3D-DE2F-4DDB-B773-15A1353E0429}" srcOrd="0" destOrd="0" presId="urn:microsoft.com/office/officeart/2009/3/layout/SpiralPicture"/>
    <dgm:cxn modelId="{02FB9BBD-5BF4-4DF1-9972-39FBAF218CEF}" srcId="{9EB57C94-9B0E-4462-B319-F414D82FAA30}" destId="{C5B6EA0A-3507-417B-AAF9-0D28C543F61F}" srcOrd="2" destOrd="0" parTransId="{7BACC554-D34F-4518-943D-FB37E8D81B66}" sibTransId="{47324E8A-4897-41DD-891B-47FB6D93B040}"/>
    <dgm:cxn modelId="{130220CD-5801-47F8-8089-E84276F4B226}" srcId="{9EB57C94-9B0E-4462-B319-F414D82FAA30}" destId="{79CE5B55-451E-48C1-B314-5D7A018288EC}" srcOrd="0" destOrd="0" parTransId="{45D63B98-2806-411C-B741-4AEB28C7D35A}" sibTransId="{31B646F9-3CAD-4BF3-9056-EDC657DC4CCA}"/>
    <dgm:cxn modelId="{5D8B9DD8-B211-4962-8962-79A5BA2D06C7}" type="presOf" srcId="{A65C7749-1357-40E9-80DE-08AD467230B0}" destId="{88EFF609-3816-4B72-BE51-E32288CB0772}" srcOrd="0" destOrd="0" presId="urn:microsoft.com/office/officeart/2009/3/layout/SpiralPicture"/>
    <dgm:cxn modelId="{A955C596-7957-47DA-B158-BB00957DCFCB}" type="presParOf" srcId="{08EE5944-D01D-41F6-A696-DC2FEB5F18E2}" destId="{125809D6-7BD2-4DE2-A1CD-31785FA49960}" srcOrd="0" destOrd="0" presId="urn:microsoft.com/office/officeart/2009/3/layout/SpiralPicture"/>
    <dgm:cxn modelId="{71597512-F934-4840-AD74-624A1954FB07}" type="presParOf" srcId="{125809D6-7BD2-4DE2-A1CD-31785FA49960}" destId="{84541D2E-6BEA-4A5D-B2D9-0353026EB264}" srcOrd="0" destOrd="0" presId="urn:microsoft.com/office/officeart/2009/3/layout/SpiralPicture"/>
    <dgm:cxn modelId="{F9D8ACDE-A9B5-4114-AD78-3C1FE454D168}" type="presParOf" srcId="{125809D6-7BD2-4DE2-A1CD-31785FA49960}" destId="{117CB7F9-BE27-4D73-A382-80431DB9658A}" srcOrd="1" destOrd="0" presId="urn:microsoft.com/office/officeart/2009/3/layout/SpiralPicture"/>
    <dgm:cxn modelId="{302B8FF2-97A4-4489-A177-5AA9E2101D7F}" type="presParOf" srcId="{125809D6-7BD2-4DE2-A1CD-31785FA49960}" destId="{A97782F0-BBC3-42DC-AD7D-12A4D60A2D06}" srcOrd="2" destOrd="0" presId="urn:microsoft.com/office/officeart/2009/3/layout/SpiralPicture"/>
    <dgm:cxn modelId="{3EA8FF43-C708-4B23-8C52-047EC236D0D1}" type="presParOf" srcId="{A97782F0-BBC3-42DC-AD7D-12A4D60A2D06}" destId="{3513A8A0-7C7B-40A1-9F30-268095F44FB3}" srcOrd="0" destOrd="0" presId="urn:microsoft.com/office/officeart/2009/3/layout/SpiralPicture"/>
    <dgm:cxn modelId="{35CF73C2-DDEB-45CB-8FF1-96A738BAE87F}" type="presParOf" srcId="{125809D6-7BD2-4DE2-A1CD-31785FA49960}" destId="{82875DBB-FF25-4E0F-981C-48C47E891E1A}" srcOrd="3" destOrd="0" presId="urn:microsoft.com/office/officeart/2009/3/layout/SpiralPicture"/>
    <dgm:cxn modelId="{B04FE97F-899C-4D3B-930B-1EBD14980B0A}" type="presParOf" srcId="{82875DBB-FF25-4E0F-981C-48C47E891E1A}" destId="{89F9DD32-9C7E-4933-98E6-1E9B2EF32F3D}" srcOrd="0" destOrd="0" presId="urn:microsoft.com/office/officeart/2009/3/layout/SpiralPicture"/>
    <dgm:cxn modelId="{DB501082-4AF1-4AC2-8FD3-A68091BE0EF3}" type="presParOf" srcId="{125809D6-7BD2-4DE2-A1CD-31785FA49960}" destId="{C9236C45-2A82-4C7D-BD33-87B0655A7347}" srcOrd="4" destOrd="0" presId="urn:microsoft.com/office/officeart/2009/3/layout/SpiralPicture"/>
    <dgm:cxn modelId="{F5E13C40-8A78-484F-BC2B-4C5D0131993D}" type="presParOf" srcId="{C9236C45-2A82-4C7D-BD33-87B0655A7347}" destId="{7ADA8F3D-DE2F-4DDB-B773-15A1353E0429}" srcOrd="0" destOrd="0" presId="urn:microsoft.com/office/officeart/2009/3/layout/SpiralPicture"/>
    <dgm:cxn modelId="{F869E610-EE23-4758-AF62-D00C67978653}" type="presParOf" srcId="{125809D6-7BD2-4DE2-A1CD-31785FA49960}" destId="{2E07EB89-183C-4D95-A5D9-333074EFE200}" srcOrd="5" destOrd="0" presId="urn:microsoft.com/office/officeart/2009/3/layout/SpiralPicture"/>
    <dgm:cxn modelId="{B7DEAFD9-ECFE-4CD1-BC73-2B1119B9A671}" type="presParOf" srcId="{2E07EB89-183C-4D95-A5D9-333074EFE200}" destId="{BFF1DB72-4FD5-48A8-A2C0-4C9CA2987C76}" srcOrd="0" destOrd="0" presId="urn:microsoft.com/office/officeart/2009/3/layout/SpiralPicture"/>
    <dgm:cxn modelId="{37F2B02D-3B07-41BC-8C52-BF6B1304C8B8}" type="presParOf" srcId="{2E07EB89-183C-4D95-A5D9-333074EFE200}" destId="{B4C2F8D6-77D8-4324-B6E9-DCB7D2048C50}" srcOrd="1" destOrd="0" presId="urn:microsoft.com/office/officeart/2009/3/layout/SpiralPicture"/>
    <dgm:cxn modelId="{1503F104-6B47-4282-8B14-9414249BB0CA}" type="presParOf" srcId="{125809D6-7BD2-4DE2-A1CD-31785FA49960}" destId="{17336945-0EE4-420D-A221-F777F706C273}" srcOrd="6" destOrd="0" presId="urn:microsoft.com/office/officeart/2009/3/layout/SpiralPicture"/>
    <dgm:cxn modelId="{642C625B-3614-4C30-B706-BE0B764EED85}" type="presParOf" srcId="{17336945-0EE4-420D-A221-F777F706C273}" destId="{09AA7420-3E9B-4ADC-80A9-1AD92B2D5C29}" srcOrd="0" destOrd="0" presId="urn:microsoft.com/office/officeart/2009/3/layout/SpiralPicture"/>
    <dgm:cxn modelId="{F9F511DC-6963-48EB-AF7F-AE54F8DCF82F}" type="presParOf" srcId="{125809D6-7BD2-4DE2-A1CD-31785FA49960}" destId="{A9B2960E-4A54-4042-90D2-AEB9739B2162}" srcOrd="7" destOrd="0" presId="urn:microsoft.com/office/officeart/2009/3/layout/SpiralPicture"/>
    <dgm:cxn modelId="{18695D94-0947-4E50-B3EF-211A6EC78D0B}" type="presParOf" srcId="{A9B2960E-4A54-4042-90D2-AEB9739B2162}" destId="{8578E87A-9D7B-4BD9-AA4D-73DFBD108A16}" srcOrd="0" destOrd="0" presId="urn:microsoft.com/office/officeart/2009/3/layout/SpiralPicture"/>
    <dgm:cxn modelId="{A54AD5E7-BF7A-49D8-B932-72F2FC4FFAA9}" type="presParOf" srcId="{A9B2960E-4A54-4042-90D2-AEB9739B2162}" destId="{BD3E03EB-E51F-4BED-A8A2-B90C228A1962}" srcOrd="1" destOrd="0" presId="urn:microsoft.com/office/officeart/2009/3/layout/SpiralPicture"/>
    <dgm:cxn modelId="{EF9BC816-F020-499A-890F-3D6C18EFAF14}" type="presParOf" srcId="{A9B2960E-4A54-4042-90D2-AEB9739B2162}" destId="{1A1A4367-5096-4196-B038-46E405C97B6E}" srcOrd="2" destOrd="0" presId="urn:microsoft.com/office/officeart/2009/3/layout/SpiralPicture"/>
    <dgm:cxn modelId="{6DBC13D6-4D5A-4EB4-A838-73145E14586A}" type="presParOf" srcId="{125809D6-7BD2-4DE2-A1CD-31785FA49960}" destId="{1E9D6491-CDFF-440D-867E-6A17268BD06E}" srcOrd="8" destOrd="0" presId="urn:microsoft.com/office/officeart/2009/3/layout/SpiralPicture"/>
    <dgm:cxn modelId="{2A6CE316-3434-4738-B8BD-17D19B63D9AE}" type="presParOf" srcId="{125809D6-7BD2-4DE2-A1CD-31785FA49960}" destId="{4DB27B3D-8A5A-4B24-9E10-7E2325A61238}" srcOrd="9" destOrd="0" presId="urn:microsoft.com/office/officeart/2009/3/layout/SpiralPicture"/>
    <dgm:cxn modelId="{4EE09DFA-2C23-4724-ACBC-E99F3CBC5E02}" type="presParOf" srcId="{08EE5944-D01D-41F6-A696-DC2FEB5F18E2}" destId="{0E5FD065-4DA0-4A3F-AEE9-B8FEED075078}" srcOrd="1" destOrd="0" presId="urn:microsoft.com/office/officeart/2009/3/layout/SpiralPicture"/>
    <dgm:cxn modelId="{E2D0747A-A292-40D1-BC93-52182BA0A168}" type="presParOf" srcId="{0E5FD065-4DA0-4A3F-AEE9-B8FEED075078}" destId="{E4691F9F-2132-4776-A43B-3C718CCBFE46}" srcOrd="0" destOrd="0" presId="urn:microsoft.com/office/officeart/2009/3/layout/SpiralPicture"/>
    <dgm:cxn modelId="{45DF74AB-2CA1-44AD-9CD6-020C45D0B1ED}" type="presParOf" srcId="{E4691F9F-2132-4776-A43B-3C718CCBFE46}" destId="{E4A8B2E1-650E-4B71-80C7-01908C4392BF}" srcOrd="0" destOrd="0" presId="urn:microsoft.com/office/officeart/2009/3/layout/SpiralPicture"/>
    <dgm:cxn modelId="{064B5F7E-6757-4D0A-B6F3-5326C1471C8A}" type="presParOf" srcId="{0E5FD065-4DA0-4A3F-AEE9-B8FEED075078}" destId="{8C836A21-FAE3-42CB-9228-32EE0E4AB023}" srcOrd="1" destOrd="0" presId="urn:microsoft.com/office/officeart/2009/3/layout/SpiralPicture"/>
    <dgm:cxn modelId="{3E4920E2-C315-4B3A-BACD-4A942A0304D2}" type="presParOf" srcId="{0E5FD065-4DA0-4A3F-AEE9-B8FEED075078}" destId="{B4A480FE-2635-4E4A-B5B7-E657CA8CAE50}" srcOrd="2" destOrd="0" presId="urn:microsoft.com/office/officeart/2009/3/layout/SpiralPicture"/>
    <dgm:cxn modelId="{0FCB55A1-65C1-434F-A05C-E57451F22623}" type="presParOf" srcId="{B4A480FE-2635-4E4A-B5B7-E657CA8CAE50}" destId="{39C3A231-023E-4E84-833C-B7BA79835358}" srcOrd="0" destOrd="0" presId="urn:microsoft.com/office/officeart/2009/3/layout/SpiralPicture"/>
    <dgm:cxn modelId="{CA423BE3-FB2F-4696-9464-BC23BD3640D4}" type="presParOf" srcId="{B4A480FE-2635-4E4A-B5B7-E657CA8CAE50}" destId="{4FEC8688-5B35-4069-B0C6-750155B806ED}" srcOrd="1" destOrd="0" presId="urn:microsoft.com/office/officeart/2009/3/layout/SpiralPicture"/>
    <dgm:cxn modelId="{95AC9D1F-D946-45C7-9873-1D42FEE6D41C}" type="presParOf" srcId="{0E5FD065-4DA0-4A3F-AEE9-B8FEED075078}" destId="{88EFF609-3816-4B72-BE51-E32288CB0772}" srcOrd="3" destOrd="0" presId="urn:microsoft.com/office/officeart/2009/3/layout/SpiralPicture"/>
    <dgm:cxn modelId="{54032654-8D34-40A1-834A-70D2331317B7}" type="presParOf" srcId="{0E5FD065-4DA0-4A3F-AEE9-B8FEED075078}" destId="{945A9713-61F7-4E71-BCD7-11970EF2835C}" srcOrd="4" destOrd="0" presId="urn:microsoft.com/office/officeart/2009/3/layout/SpiralPicture"/>
    <dgm:cxn modelId="{AD9125C8-A223-42B0-B91D-A7B2D58B633B}" type="presParOf" srcId="{945A9713-61F7-4E71-BCD7-11970EF2835C}" destId="{5FBCB4DC-D361-497E-A3E8-5901DC16034F}" srcOrd="0" destOrd="0" presId="urn:microsoft.com/office/officeart/2009/3/layout/SpiralPicture"/>
    <dgm:cxn modelId="{E3DD36BE-E264-46B2-8A72-3F4DDC0DF6B4}" type="presParOf" srcId="{945A9713-61F7-4E71-BCD7-11970EF2835C}" destId="{28C552D5-B0ED-4EEF-9DC7-7E0C1D75AF64}" srcOrd="1" destOrd="0" presId="urn:microsoft.com/office/officeart/2009/3/layout/SpiralPicture"/>
    <dgm:cxn modelId="{A96C8382-4282-41C2-9261-4293741E5A4D}" type="presParOf" srcId="{945A9713-61F7-4E71-BCD7-11970EF2835C}" destId="{3932652C-5246-461B-B782-C4995E23C775}" srcOrd="2" destOrd="0" presId="urn:microsoft.com/office/officeart/2009/3/layout/SpiralPicture"/>
    <dgm:cxn modelId="{5925A2CE-39CD-4994-9BC3-F9314F69DACF}" type="presParOf" srcId="{0E5FD065-4DA0-4A3F-AEE9-B8FEED075078}" destId="{34C7EC7F-53B2-4D5C-A2E9-0AE706E5DEFD}" srcOrd="5" destOrd="0" presId="urn:microsoft.com/office/officeart/2009/3/layout/Spiral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0A2863-ECD5-48B7-B1DE-69B0F87D5979}" type="doc">
      <dgm:prSet loTypeId="urn:microsoft.com/office/officeart/2005/8/layout/chevron2" loCatId="process" qsTypeId="urn:microsoft.com/office/officeart/2005/8/quickstyle/simple1#3" qsCatId="simple" csTypeId="urn:microsoft.com/office/officeart/2005/8/colors/accent1_2#3" csCatId="accent1"/>
      <dgm:spPr/>
      <dgm:t>
        <a:bodyPr/>
        <a:lstStyle/>
        <a:p>
          <a:endParaRPr lang="it-IT"/>
        </a:p>
      </dgm:t>
    </dgm:pt>
    <dgm:pt modelId="{63047E32-B09F-4BCE-ACCC-29055752BA1A}">
      <dgm:prSet/>
      <dgm:spPr/>
      <dgm:t>
        <a:bodyPr/>
        <a:lstStyle/>
        <a:p>
          <a:pPr rtl="0"/>
          <a:endParaRPr lang="it-IT"/>
        </a:p>
      </dgm:t>
    </dgm:pt>
    <dgm:pt modelId="{EB75B523-0765-43EB-8DEB-43D4608399DA}" type="parTrans" cxnId="{191D14B7-15D6-4110-8264-864C71322E21}">
      <dgm:prSet/>
      <dgm:spPr/>
      <dgm:t>
        <a:bodyPr/>
        <a:lstStyle/>
        <a:p>
          <a:endParaRPr lang="it-IT"/>
        </a:p>
      </dgm:t>
    </dgm:pt>
    <dgm:pt modelId="{E0FCE323-2002-415E-B841-56A09E435B19}" type="sibTrans" cxnId="{191D14B7-15D6-4110-8264-864C71322E21}">
      <dgm:prSet/>
      <dgm:spPr/>
      <dgm:t>
        <a:bodyPr/>
        <a:lstStyle/>
        <a:p>
          <a:endParaRPr lang="it-IT"/>
        </a:p>
      </dgm:t>
    </dgm:pt>
    <dgm:pt modelId="{4C509645-88CF-4A70-B15D-92E031AA3991}">
      <dgm:prSet/>
      <dgm:spPr/>
      <dgm:t>
        <a:bodyPr/>
        <a:lstStyle/>
        <a:p>
          <a:pPr rtl="0"/>
          <a:r>
            <a:rPr lang="it-IT" smtClean="0"/>
            <a:t>Il comma 485 della Legge 27 dicembre 2006, n. 296 (Legge Finanziaria 2007) ha drasticamente ridotto la platea dei contribuenti ONAOSI rendendo obbligatorio il contributo a tutti i sanitari dipendenti pubblici, iscritti ai rispettivi Ordini professionali italiani dei Medici Chirurghi, Odontoiatri, Veterinari e Farmacisti.</a:t>
          </a:r>
          <a:endParaRPr lang="it-IT"/>
        </a:p>
      </dgm:t>
    </dgm:pt>
    <dgm:pt modelId="{5FEEBE82-F896-4092-9573-1FC551FD9EC2}" type="parTrans" cxnId="{36792649-4BA7-4CAD-89E0-0A70C9190FE4}">
      <dgm:prSet/>
      <dgm:spPr/>
      <dgm:t>
        <a:bodyPr/>
        <a:lstStyle/>
        <a:p>
          <a:endParaRPr lang="it-IT"/>
        </a:p>
      </dgm:t>
    </dgm:pt>
    <dgm:pt modelId="{76306394-B24E-4508-BFC5-CAA427632B18}" type="sibTrans" cxnId="{36792649-4BA7-4CAD-89E0-0A70C9190FE4}">
      <dgm:prSet/>
      <dgm:spPr/>
      <dgm:t>
        <a:bodyPr/>
        <a:lstStyle/>
        <a:p>
          <a:endParaRPr lang="it-IT"/>
        </a:p>
      </dgm:t>
    </dgm:pt>
    <dgm:pt modelId="{D4BAF6EC-91BA-4E47-A92D-946242B979E8}" type="pres">
      <dgm:prSet presAssocID="{950A2863-ECD5-48B7-B1DE-69B0F87D5979}" presName="linearFlow" presStyleCnt="0">
        <dgm:presLayoutVars>
          <dgm:dir/>
          <dgm:animLvl val="lvl"/>
          <dgm:resizeHandles val="exact"/>
        </dgm:presLayoutVars>
      </dgm:prSet>
      <dgm:spPr/>
      <dgm:t>
        <a:bodyPr/>
        <a:lstStyle/>
        <a:p>
          <a:endParaRPr lang="it-IT"/>
        </a:p>
      </dgm:t>
    </dgm:pt>
    <dgm:pt modelId="{121976D9-1F39-4A48-9180-D646F322D800}" type="pres">
      <dgm:prSet presAssocID="{63047E32-B09F-4BCE-ACCC-29055752BA1A}" presName="composite" presStyleCnt="0"/>
      <dgm:spPr/>
    </dgm:pt>
    <dgm:pt modelId="{D38FD55E-DAC0-4E7B-961B-EE33B2A4CB02}" type="pres">
      <dgm:prSet presAssocID="{63047E32-B09F-4BCE-ACCC-29055752BA1A}" presName="parentText" presStyleLbl="alignNode1" presStyleIdx="0" presStyleCnt="1">
        <dgm:presLayoutVars>
          <dgm:chMax val="1"/>
          <dgm:bulletEnabled val="1"/>
        </dgm:presLayoutVars>
      </dgm:prSet>
      <dgm:spPr/>
      <dgm:t>
        <a:bodyPr/>
        <a:lstStyle/>
        <a:p>
          <a:endParaRPr lang="it-IT"/>
        </a:p>
      </dgm:t>
    </dgm:pt>
    <dgm:pt modelId="{FD139641-CFB1-4EDD-B4C8-AD1E8BDCB403}" type="pres">
      <dgm:prSet presAssocID="{63047E32-B09F-4BCE-ACCC-29055752BA1A}" presName="descendantText" presStyleLbl="alignAcc1" presStyleIdx="0" presStyleCnt="1">
        <dgm:presLayoutVars>
          <dgm:bulletEnabled val="1"/>
        </dgm:presLayoutVars>
      </dgm:prSet>
      <dgm:spPr/>
      <dgm:t>
        <a:bodyPr/>
        <a:lstStyle/>
        <a:p>
          <a:endParaRPr lang="it-IT"/>
        </a:p>
      </dgm:t>
    </dgm:pt>
  </dgm:ptLst>
  <dgm:cxnLst>
    <dgm:cxn modelId="{366D7C96-ECCC-452B-960F-057F5FA37BC2}" type="presOf" srcId="{950A2863-ECD5-48B7-B1DE-69B0F87D5979}" destId="{D4BAF6EC-91BA-4E47-A92D-946242B979E8}" srcOrd="0" destOrd="0" presId="urn:microsoft.com/office/officeart/2005/8/layout/chevron2"/>
    <dgm:cxn modelId="{191D14B7-15D6-4110-8264-864C71322E21}" srcId="{950A2863-ECD5-48B7-B1DE-69B0F87D5979}" destId="{63047E32-B09F-4BCE-ACCC-29055752BA1A}" srcOrd="0" destOrd="0" parTransId="{EB75B523-0765-43EB-8DEB-43D4608399DA}" sibTransId="{E0FCE323-2002-415E-B841-56A09E435B19}"/>
    <dgm:cxn modelId="{EB1D3D6E-5664-4A4A-9D6A-19A1A87CC042}" type="presOf" srcId="{63047E32-B09F-4BCE-ACCC-29055752BA1A}" destId="{D38FD55E-DAC0-4E7B-961B-EE33B2A4CB02}" srcOrd="0" destOrd="0" presId="urn:microsoft.com/office/officeart/2005/8/layout/chevron2"/>
    <dgm:cxn modelId="{36792649-4BA7-4CAD-89E0-0A70C9190FE4}" srcId="{63047E32-B09F-4BCE-ACCC-29055752BA1A}" destId="{4C509645-88CF-4A70-B15D-92E031AA3991}" srcOrd="0" destOrd="0" parTransId="{5FEEBE82-F896-4092-9573-1FC551FD9EC2}" sibTransId="{76306394-B24E-4508-BFC5-CAA427632B18}"/>
    <dgm:cxn modelId="{2C527CAA-8140-489E-AA50-9E363B6C8CF9}" type="presOf" srcId="{4C509645-88CF-4A70-B15D-92E031AA3991}" destId="{FD139641-CFB1-4EDD-B4C8-AD1E8BDCB403}" srcOrd="0" destOrd="0" presId="urn:microsoft.com/office/officeart/2005/8/layout/chevron2"/>
    <dgm:cxn modelId="{57074E55-3C7E-40B2-9BC5-B3568295FA7E}" type="presParOf" srcId="{D4BAF6EC-91BA-4E47-A92D-946242B979E8}" destId="{121976D9-1F39-4A48-9180-D646F322D800}" srcOrd="0" destOrd="0" presId="urn:microsoft.com/office/officeart/2005/8/layout/chevron2"/>
    <dgm:cxn modelId="{4CC8459D-ABD8-4EF9-B5C8-D1F2A5D4163C}" type="presParOf" srcId="{121976D9-1F39-4A48-9180-D646F322D800}" destId="{D38FD55E-DAC0-4E7B-961B-EE33B2A4CB02}" srcOrd="0" destOrd="0" presId="urn:microsoft.com/office/officeart/2005/8/layout/chevron2"/>
    <dgm:cxn modelId="{F0F0CD1D-04C0-4E8E-9753-83EE547E6831}" type="presParOf" srcId="{121976D9-1F39-4A48-9180-D646F322D800}" destId="{FD139641-CFB1-4EDD-B4C8-AD1E8BDCB40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4A036E-69EA-410B-8916-09225370CD7A}" type="doc">
      <dgm:prSet loTypeId="urn:microsoft.com/office/officeart/2005/8/layout/vList2" loCatId="list" qsTypeId="urn:microsoft.com/office/officeart/2005/8/quickstyle/simple1#4" qsCatId="simple" csTypeId="urn:microsoft.com/office/officeart/2005/8/colors/accent1_2#4" csCatId="accent1"/>
      <dgm:spPr/>
      <dgm:t>
        <a:bodyPr/>
        <a:lstStyle/>
        <a:p>
          <a:endParaRPr lang="it-IT"/>
        </a:p>
      </dgm:t>
    </dgm:pt>
    <dgm:pt modelId="{9FA06EB9-557F-4D75-B5ED-D21B82DF21BB}">
      <dgm:prSet/>
      <dgm:spPr/>
      <dgm:t>
        <a:bodyPr/>
        <a:lstStyle/>
        <a:p>
          <a:pPr rtl="0"/>
          <a:r>
            <a:rPr lang="it-IT" smtClean="0"/>
            <a:t>L’art. 52, c. 23, L. 27 dicembre 2002, n. 289, aveva esteso l’obbligatorietà del contributo ONAOSI a tutti i  sanitari iscritti agli ordini professionali italiani dei Farmacisti, Medici Chirurghi, Odontoiatri e Veterinari nella misura stabilita dal Consiglio d’Amministrazione della Fondazione.</a:t>
          </a:r>
          <a:endParaRPr lang="it-IT"/>
        </a:p>
      </dgm:t>
    </dgm:pt>
    <dgm:pt modelId="{E8330432-B124-499C-A8EF-991125E530EA}" type="parTrans" cxnId="{0A6DFA05-1CBD-4141-8BF9-C89CCA916590}">
      <dgm:prSet/>
      <dgm:spPr/>
      <dgm:t>
        <a:bodyPr/>
        <a:lstStyle/>
        <a:p>
          <a:endParaRPr lang="it-IT"/>
        </a:p>
      </dgm:t>
    </dgm:pt>
    <dgm:pt modelId="{1AD18A73-8E88-43EB-A1CC-9AED5E7E8511}" type="sibTrans" cxnId="{0A6DFA05-1CBD-4141-8BF9-C89CCA916590}">
      <dgm:prSet/>
      <dgm:spPr/>
      <dgm:t>
        <a:bodyPr/>
        <a:lstStyle/>
        <a:p>
          <a:endParaRPr lang="it-IT"/>
        </a:p>
      </dgm:t>
    </dgm:pt>
    <dgm:pt modelId="{F819E31D-1446-4B0B-8362-E9094C9AFC05}" type="pres">
      <dgm:prSet presAssocID="{624A036E-69EA-410B-8916-09225370CD7A}" presName="linear" presStyleCnt="0">
        <dgm:presLayoutVars>
          <dgm:animLvl val="lvl"/>
          <dgm:resizeHandles val="exact"/>
        </dgm:presLayoutVars>
      </dgm:prSet>
      <dgm:spPr/>
      <dgm:t>
        <a:bodyPr/>
        <a:lstStyle/>
        <a:p>
          <a:endParaRPr lang="it-IT"/>
        </a:p>
      </dgm:t>
    </dgm:pt>
    <dgm:pt modelId="{78166755-64C9-4171-9E4C-E182BC80CD28}" type="pres">
      <dgm:prSet presAssocID="{9FA06EB9-557F-4D75-B5ED-D21B82DF21BB}" presName="parentText" presStyleLbl="node1" presStyleIdx="0" presStyleCnt="1">
        <dgm:presLayoutVars>
          <dgm:chMax val="0"/>
          <dgm:bulletEnabled val="1"/>
        </dgm:presLayoutVars>
      </dgm:prSet>
      <dgm:spPr/>
      <dgm:t>
        <a:bodyPr/>
        <a:lstStyle/>
        <a:p>
          <a:endParaRPr lang="it-IT"/>
        </a:p>
      </dgm:t>
    </dgm:pt>
  </dgm:ptLst>
  <dgm:cxnLst>
    <dgm:cxn modelId="{0A6DFA05-1CBD-4141-8BF9-C89CCA916590}" srcId="{624A036E-69EA-410B-8916-09225370CD7A}" destId="{9FA06EB9-557F-4D75-B5ED-D21B82DF21BB}" srcOrd="0" destOrd="0" parTransId="{E8330432-B124-499C-A8EF-991125E530EA}" sibTransId="{1AD18A73-8E88-43EB-A1CC-9AED5E7E8511}"/>
    <dgm:cxn modelId="{A6D2D434-03BD-423E-992F-3272169B1D71}" type="presOf" srcId="{624A036E-69EA-410B-8916-09225370CD7A}" destId="{F819E31D-1446-4B0B-8362-E9094C9AFC05}" srcOrd="0" destOrd="0" presId="urn:microsoft.com/office/officeart/2005/8/layout/vList2"/>
    <dgm:cxn modelId="{182EC9C4-1351-42DA-B4CD-DCC444EDB393}" type="presOf" srcId="{9FA06EB9-557F-4D75-B5ED-D21B82DF21BB}" destId="{78166755-64C9-4171-9E4C-E182BC80CD28}" srcOrd="0" destOrd="0" presId="urn:microsoft.com/office/officeart/2005/8/layout/vList2"/>
    <dgm:cxn modelId="{FE38C2A4-BFEE-498A-AA3D-8425D1AF37B3}" type="presParOf" srcId="{F819E31D-1446-4B0B-8362-E9094C9AFC05}" destId="{78166755-64C9-4171-9E4C-E182BC80CD2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7A3FA7-25AA-4017-A732-FA8A7F194967}" type="doc">
      <dgm:prSet loTypeId="urn:microsoft.com/office/officeart/2005/8/layout/target3" loCatId="relationship" qsTypeId="urn:microsoft.com/office/officeart/2005/8/quickstyle/3d2" qsCatId="3D" csTypeId="urn:microsoft.com/office/officeart/2005/8/colors/accent1_2#6" csCatId="accent1" phldr="1"/>
      <dgm:spPr/>
      <dgm:t>
        <a:bodyPr/>
        <a:lstStyle/>
        <a:p>
          <a:endParaRPr lang="it-IT"/>
        </a:p>
      </dgm:t>
    </dgm:pt>
    <dgm:pt modelId="{82874439-F2E9-4801-B3C7-ACFEAB67E5C7}">
      <dgm:prSet/>
      <dgm:spPr/>
      <dgm:t>
        <a:bodyPr/>
        <a:lstStyle/>
        <a:p>
          <a:pPr rtl="0"/>
          <a:r>
            <a:rPr lang="it-IT" dirty="0" smtClean="0"/>
            <a:t>L’attività della Fondazione, finalizzata a obiettivi di solidarietà e assistenza, ha per scopo primario il sostegno, l’educazione, l’istruzione e la formazione, entro i limiti di bilancio, degli orfani dei  Medici-Chirurghi ed Odontoiatri, Medici-Veterinari e Farmacisti, contribuenti obbligatori o volontari, per consentire loro di formarsi, di conseguire un titolo di studio e di accedere all’esercizio di una professione. La Fondazione eroga prestazioni anche in favore di figli di contribuenti obbligatori o volontari viventi, nei casi previsti dallo Statuto e dai Regolamenti.</a:t>
          </a:r>
          <a:endParaRPr lang="it-IT" dirty="0"/>
        </a:p>
      </dgm:t>
    </dgm:pt>
    <dgm:pt modelId="{88C97170-ABF9-487F-A3C2-351DB86B33C6}" type="parTrans" cxnId="{C725A0D7-D5F5-4D75-A2AA-9CB9D1F801DB}">
      <dgm:prSet/>
      <dgm:spPr/>
      <dgm:t>
        <a:bodyPr/>
        <a:lstStyle/>
        <a:p>
          <a:endParaRPr lang="it-IT"/>
        </a:p>
      </dgm:t>
    </dgm:pt>
    <dgm:pt modelId="{CB7522A5-6ED8-4F4A-886C-67F1F4896287}" type="sibTrans" cxnId="{C725A0D7-D5F5-4D75-A2AA-9CB9D1F801DB}">
      <dgm:prSet/>
      <dgm:spPr/>
      <dgm:t>
        <a:bodyPr/>
        <a:lstStyle/>
        <a:p>
          <a:endParaRPr lang="it-IT"/>
        </a:p>
      </dgm:t>
    </dgm:pt>
    <dgm:pt modelId="{BBC59E54-9596-498C-BEC3-602DE095EACA}">
      <dgm:prSet/>
      <dgm:spPr/>
      <dgm:t>
        <a:bodyPr/>
        <a:lstStyle/>
        <a:p>
          <a:pPr rtl="0"/>
          <a:r>
            <a:rPr lang="it-IT" dirty="0" smtClean="0"/>
            <a:t>Nel 2012, in base ad una profonda riforma legislativa e statutaria l'ONAOSI ha introdotto prestazioni economiche in favore dei sanitari contribuenti in condizioni di vulnerabilità e disagio sociale, economico e professionale.</a:t>
          </a:r>
          <a:endParaRPr lang="it-IT" dirty="0"/>
        </a:p>
      </dgm:t>
    </dgm:pt>
    <dgm:pt modelId="{E1810A36-3A34-4709-925B-668BB9DF1502}" type="parTrans" cxnId="{9AC6D458-F2C6-45CF-BD63-35FF5D7405A3}">
      <dgm:prSet/>
      <dgm:spPr/>
      <dgm:t>
        <a:bodyPr/>
        <a:lstStyle/>
        <a:p>
          <a:endParaRPr lang="it-IT"/>
        </a:p>
      </dgm:t>
    </dgm:pt>
    <dgm:pt modelId="{56C9D32D-B828-4081-9281-9B1E86EA48E4}" type="sibTrans" cxnId="{9AC6D458-F2C6-45CF-BD63-35FF5D7405A3}">
      <dgm:prSet/>
      <dgm:spPr/>
      <dgm:t>
        <a:bodyPr/>
        <a:lstStyle/>
        <a:p>
          <a:endParaRPr lang="it-IT"/>
        </a:p>
      </dgm:t>
    </dgm:pt>
    <dgm:pt modelId="{80F585C4-9C09-4D7B-9B18-07E863E59522}">
      <dgm:prSet/>
      <dgm:spPr/>
      <dgm:t>
        <a:bodyPr/>
        <a:lstStyle/>
        <a:p>
          <a:pPr rtl="0"/>
          <a:r>
            <a:rPr lang="it-IT" dirty="0" smtClean="0"/>
            <a:t>L’ </a:t>
          </a:r>
          <a:r>
            <a:rPr lang="it-IT" smtClean="0"/>
            <a:t>ONAOSI non </a:t>
          </a:r>
          <a:r>
            <a:rPr lang="it-IT" dirty="0" smtClean="0"/>
            <a:t>eroga prestazioni pensionistiche ma eroga prestazioni assistenziali e previdenziali.</a:t>
          </a:r>
          <a:endParaRPr lang="it-IT" dirty="0"/>
        </a:p>
      </dgm:t>
    </dgm:pt>
    <dgm:pt modelId="{B240CBD9-DA05-4991-A6DB-A40FC6C98993}" type="parTrans" cxnId="{E47F848A-2004-412C-AB23-F7EB1C11BBC7}">
      <dgm:prSet/>
      <dgm:spPr/>
      <dgm:t>
        <a:bodyPr/>
        <a:lstStyle/>
        <a:p>
          <a:endParaRPr lang="it-IT"/>
        </a:p>
      </dgm:t>
    </dgm:pt>
    <dgm:pt modelId="{E3EEC084-856A-46CD-9106-940A14BCE66A}" type="sibTrans" cxnId="{E47F848A-2004-412C-AB23-F7EB1C11BBC7}">
      <dgm:prSet/>
      <dgm:spPr/>
      <dgm:t>
        <a:bodyPr/>
        <a:lstStyle/>
        <a:p>
          <a:endParaRPr lang="it-IT"/>
        </a:p>
      </dgm:t>
    </dgm:pt>
    <dgm:pt modelId="{749C74AF-F164-4730-9CB9-5C9C6D1F40DA}" type="pres">
      <dgm:prSet presAssocID="{A77A3FA7-25AA-4017-A732-FA8A7F194967}" presName="Name0" presStyleCnt="0">
        <dgm:presLayoutVars>
          <dgm:chMax val="7"/>
          <dgm:dir/>
          <dgm:animLvl val="lvl"/>
          <dgm:resizeHandles val="exact"/>
        </dgm:presLayoutVars>
      </dgm:prSet>
      <dgm:spPr/>
      <dgm:t>
        <a:bodyPr/>
        <a:lstStyle/>
        <a:p>
          <a:endParaRPr lang="it-IT"/>
        </a:p>
      </dgm:t>
    </dgm:pt>
    <dgm:pt modelId="{23F0884D-585E-4A06-B9C5-83AEBC8C19AD}" type="pres">
      <dgm:prSet presAssocID="{82874439-F2E9-4801-B3C7-ACFEAB67E5C7}" presName="circle1" presStyleLbl="node1" presStyleIdx="0" presStyleCnt="3"/>
      <dgm:spPr/>
    </dgm:pt>
    <dgm:pt modelId="{7E476541-970A-45F8-8C9E-7172CC9BB2C9}" type="pres">
      <dgm:prSet presAssocID="{82874439-F2E9-4801-B3C7-ACFEAB67E5C7}" presName="space" presStyleCnt="0"/>
      <dgm:spPr/>
    </dgm:pt>
    <dgm:pt modelId="{4A04652C-460C-4328-AD89-77D9CFA11932}" type="pres">
      <dgm:prSet presAssocID="{82874439-F2E9-4801-B3C7-ACFEAB67E5C7}" presName="rect1" presStyleLbl="alignAcc1" presStyleIdx="0" presStyleCnt="3"/>
      <dgm:spPr/>
      <dgm:t>
        <a:bodyPr/>
        <a:lstStyle/>
        <a:p>
          <a:endParaRPr lang="it-IT"/>
        </a:p>
      </dgm:t>
    </dgm:pt>
    <dgm:pt modelId="{A6639635-1ACC-41DA-BF42-B4A39CC80D21}" type="pres">
      <dgm:prSet presAssocID="{BBC59E54-9596-498C-BEC3-602DE095EACA}" presName="vertSpace2" presStyleLbl="node1" presStyleIdx="0" presStyleCnt="3"/>
      <dgm:spPr/>
    </dgm:pt>
    <dgm:pt modelId="{AECDC658-39AB-417C-B7B3-BB37359EFEB4}" type="pres">
      <dgm:prSet presAssocID="{BBC59E54-9596-498C-BEC3-602DE095EACA}" presName="circle2" presStyleLbl="node1" presStyleIdx="1" presStyleCnt="3"/>
      <dgm:spPr/>
    </dgm:pt>
    <dgm:pt modelId="{8A5A8499-579B-4EAA-9E1A-A029015A06CC}" type="pres">
      <dgm:prSet presAssocID="{BBC59E54-9596-498C-BEC3-602DE095EACA}" presName="rect2" presStyleLbl="alignAcc1" presStyleIdx="1" presStyleCnt="3"/>
      <dgm:spPr/>
      <dgm:t>
        <a:bodyPr/>
        <a:lstStyle/>
        <a:p>
          <a:endParaRPr lang="it-IT"/>
        </a:p>
      </dgm:t>
    </dgm:pt>
    <dgm:pt modelId="{B63DB8E5-9B64-486C-8414-20E6F48AE7B7}" type="pres">
      <dgm:prSet presAssocID="{80F585C4-9C09-4D7B-9B18-07E863E59522}" presName="vertSpace3" presStyleLbl="node1" presStyleIdx="1" presStyleCnt="3"/>
      <dgm:spPr/>
    </dgm:pt>
    <dgm:pt modelId="{FD4E8172-759A-4D83-8B55-1F19DB8F4157}" type="pres">
      <dgm:prSet presAssocID="{80F585C4-9C09-4D7B-9B18-07E863E59522}" presName="circle3" presStyleLbl="node1" presStyleIdx="2" presStyleCnt="3"/>
      <dgm:spPr/>
    </dgm:pt>
    <dgm:pt modelId="{CC472544-2C30-405D-A762-79017DCCB053}" type="pres">
      <dgm:prSet presAssocID="{80F585C4-9C09-4D7B-9B18-07E863E59522}" presName="rect3" presStyleLbl="alignAcc1" presStyleIdx="2" presStyleCnt="3"/>
      <dgm:spPr/>
      <dgm:t>
        <a:bodyPr/>
        <a:lstStyle/>
        <a:p>
          <a:endParaRPr lang="it-IT"/>
        </a:p>
      </dgm:t>
    </dgm:pt>
    <dgm:pt modelId="{C690AE1B-8451-464B-855E-BA6FA6460D88}" type="pres">
      <dgm:prSet presAssocID="{82874439-F2E9-4801-B3C7-ACFEAB67E5C7}" presName="rect1ParTxNoCh" presStyleLbl="alignAcc1" presStyleIdx="2" presStyleCnt="3">
        <dgm:presLayoutVars>
          <dgm:chMax val="1"/>
          <dgm:bulletEnabled val="1"/>
        </dgm:presLayoutVars>
      </dgm:prSet>
      <dgm:spPr/>
      <dgm:t>
        <a:bodyPr/>
        <a:lstStyle/>
        <a:p>
          <a:endParaRPr lang="it-IT"/>
        </a:p>
      </dgm:t>
    </dgm:pt>
    <dgm:pt modelId="{3E75BA3A-7819-4F9F-A174-F59B085EF03A}" type="pres">
      <dgm:prSet presAssocID="{BBC59E54-9596-498C-BEC3-602DE095EACA}" presName="rect2ParTxNoCh" presStyleLbl="alignAcc1" presStyleIdx="2" presStyleCnt="3">
        <dgm:presLayoutVars>
          <dgm:chMax val="1"/>
          <dgm:bulletEnabled val="1"/>
        </dgm:presLayoutVars>
      </dgm:prSet>
      <dgm:spPr/>
      <dgm:t>
        <a:bodyPr/>
        <a:lstStyle/>
        <a:p>
          <a:endParaRPr lang="it-IT"/>
        </a:p>
      </dgm:t>
    </dgm:pt>
    <dgm:pt modelId="{113DAB04-3DBE-4D16-9A3C-1F1F0799BEEE}" type="pres">
      <dgm:prSet presAssocID="{80F585C4-9C09-4D7B-9B18-07E863E59522}" presName="rect3ParTxNoCh" presStyleLbl="alignAcc1" presStyleIdx="2" presStyleCnt="3">
        <dgm:presLayoutVars>
          <dgm:chMax val="1"/>
          <dgm:bulletEnabled val="1"/>
        </dgm:presLayoutVars>
      </dgm:prSet>
      <dgm:spPr/>
      <dgm:t>
        <a:bodyPr/>
        <a:lstStyle/>
        <a:p>
          <a:endParaRPr lang="it-IT"/>
        </a:p>
      </dgm:t>
    </dgm:pt>
  </dgm:ptLst>
  <dgm:cxnLst>
    <dgm:cxn modelId="{7B1793FE-9CB1-43BB-9771-68CE09B3D7BF}" type="presOf" srcId="{BBC59E54-9596-498C-BEC3-602DE095EACA}" destId="{8A5A8499-579B-4EAA-9E1A-A029015A06CC}" srcOrd="0" destOrd="0" presId="urn:microsoft.com/office/officeart/2005/8/layout/target3"/>
    <dgm:cxn modelId="{F3B475B7-52AC-4135-943A-6D8DEC2037FD}" type="presOf" srcId="{82874439-F2E9-4801-B3C7-ACFEAB67E5C7}" destId="{4A04652C-460C-4328-AD89-77D9CFA11932}" srcOrd="0" destOrd="0" presId="urn:microsoft.com/office/officeart/2005/8/layout/target3"/>
    <dgm:cxn modelId="{CFE083B3-E067-4E9D-8C97-9F223ABE842D}" type="presOf" srcId="{80F585C4-9C09-4D7B-9B18-07E863E59522}" destId="{113DAB04-3DBE-4D16-9A3C-1F1F0799BEEE}" srcOrd="1" destOrd="0" presId="urn:microsoft.com/office/officeart/2005/8/layout/target3"/>
    <dgm:cxn modelId="{E47F848A-2004-412C-AB23-F7EB1C11BBC7}" srcId="{A77A3FA7-25AA-4017-A732-FA8A7F194967}" destId="{80F585C4-9C09-4D7B-9B18-07E863E59522}" srcOrd="2" destOrd="0" parTransId="{B240CBD9-DA05-4991-A6DB-A40FC6C98993}" sibTransId="{E3EEC084-856A-46CD-9106-940A14BCE66A}"/>
    <dgm:cxn modelId="{FEE6D085-DE1A-423A-89AB-0EF1DD7C6B88}" type="presOf" srcId="{82874439-F2E9-4801-B3C7-ACFEAB67E5C7}" destId="{C690AE1B-8451-464B-855E-BA6FA6460D88}" srcOrd="1" destOrd="0" presId="urn:microsoft.com/office/officeart/2005/8/layout/target3"/>
    <dgm:cxn modelId="{9283D23C-EB4F-4F9B-8019-D7C3B523B190}" type="presOf" srcId="{80F585C4-9C09-4D7B-9B18-07E863E59522}" destId="{CC472544-2C30-405D-A762-79017DCCB053}" srcOrd="0" destOrd="0" presId="urn:microsoft.com/office/officeart/2005/8/layout/target3"/>
    <dgm:cxn modelId="{7F342DF5-25A6-4C07-A729-B80451122CFA}" type="presOf" srcId="{BBC59E54-9596-498C-BEC3-602DE095EACA}" destId="{3E75BA3A-7819-4F9F-A174-F59B085EF03A}" srcOrd="1" destOrd="0" presId="urn:microsoft.com/office/officeart/2005/8/layout/target3"/>
    <dgm:cxn modelId="{E4414B73-8971-41A9-94A7-D875A71AE9F4}" type="presOf" srcId="{A77A3FA7-25AA-4017-A732-FA8A7F194967}" destId="{749C74AF-F164-4730-9CB9-5C9C6D1F40DA}" srcOrd="0" destOrd="0" presId="urn:microsoft.com/office/officeart/2005/8/layout/target3"/>
    <dgm:cxn modelId="{9AC6D458-F2C6-45CF-BD63-35FF5D7405A3}" srcId="{A77A3FA7-25AA-4017-A732-FA8A7F194967}" destId="{BBC59E54-9596-498C-BEC3-602DE095EACA}" srcOrd="1" destOrd="0" parTransId="{E1810A36-3A34-4709-925B-668BB9DF1502}" sibTransId="{56C9D32D-B828-4081-9281-9B1E86EA48E4}"/>
    <dgm:cxn modelId="{C725A0D7-D5F5-4D75-A2AA-9CB9D1F801DB}" srcId="{A77A3FA7-25AA-4017-A732-FA8A7F194967}" destId="{82874439-F2E9-4801-B3C7-ACFEAB67E5C7}" srcOrd="0" destOrd="0" parTransId="{88C97170-ABF9-487F-A3C2-351DB86B33C6}" sibTransId="{CB7522A5-6ED8-4F4A-886C-67F1F4896287}"/>
    <dgm:cxn modelId="{4649DBEF-BD64-48DF-B1B1-747C2D405CE4}" type="presParOf" srcId="{749C74AF-F164-4730-9CB9-5C9C6D1F40DA}" destId="{23F0884D-585E-4A06-B9C5-83AEBC8C19AD}" srcOrd="0" destOrd="0" presId="urn:microsoft.com/office/officeart/2005/8/layout/target3"/>
    <dgm:cxn modelId="{9760A28F-6D5D-4440-9EC6-BAF2CDD80A78}" type="presParOf" srcId="{749C74AF-F164-4730-9CB9-5C9C6D1F40DA}" destId="{7E476541-970A-45F8-8C9E-7172CC9BB2C9}" srcOrd="1" destOrd="0" presId="urn:microsoft.com/office/officeart/2005/8/layout/target3"/>
    <dgm:cxn modelId="{D1B2A170-96FD-4885-8540-AC36BD72CD18}" type="presParOf" srcId="{749C74AF-F164-4730-9CB9-5C9C6D1F40DA}" destId="{4A04652C-460C-4328-AD89-77D9CFA11932}" srcOrd="2" destOrd="0" presId="urn:microsoft.com/office/officeart/2005/8/layout/target3"/>
    <dgm:cxn modelId="{759D7CCF-6931-4227-BB02-73BE0A14EE7E}" type="presParOf" srcId="{749C74AF-F164-4730-9CB9-5C9C6D1F40DA}" destId="{A6639635-1ACC-41DA-BF42-B4A39CC80D21}" srcOrd="3" destOrd="0" presId="urn:microsoft.com/office/officeart/2005/8/layout/target3"/>
    <dgm:cxn modelId="{13FD87F0-F77D-49CB-ABCD-3B028479076C}" type="presParOf" srcId="{749C74AF-F164-4730-9CB9-5C9C6D1F40DA}" destId="{AECDC658-39AB-417C-B7B3-BB37359EFEB4}" srcOrd="4" destOrd="0" presId="urn:microsoft.com/office/officeart/2005/8/layout/target3"/>
    <dgm:cxn modelId="{AE3BFEFB-82B0-438D-BA47-64D4B56B98EF}" type="presParOf" srcId="{749C74AF-F164-4730-9CB9-5C9C6D1F40DA}" destId="{8A5A8499-579B-4EAA-9E1A-A029015A06CC}" srcOrd="5" destOrd="0" presId="urn:microsoft.com/office/officeart/2005/8/layout/target3"/>
    <dgm:cxn modelId="{FF80B659-782D-423D-BE37-CFF73D9B0BAF}" type="presParOf" srcId="{749C74AF-F164-4730-9CB9-5C9C6D1F40DA}" destId="{B63DB8E5-9B64-486C-8414-20E6F48AE7B7}" srcOrd="6" destOrd="0" presId="urn:microsoft.com/office/officeart/2005/8/layout/target3"/>
    <dgm:cxn modelId="{A1FB61E7-E949-4490-B75D-E912A402AC6C}" type="presParOf" srcId="{749C74AF-F164-4730-9CB9-5C9C6D1F40DA}" destId="{FD4E8172-759A-4D83-8B55-1F19DB8F4157}" srcOrd="7" destOrd="0" presId="urn:microsoft.com/office/officeart/2005/8/layout/target3"/>
    <dgm:cxn modelId="{AF4C81C0-22EF-45D2-A7E1-B344C3CB074A}" type="presParOf" srcId="{749C74AF-F164-4730-9CB9-5C9C6D1F40DA}" destId="{CC472544-2C30-405D-A762-79017DCCB053}" srcOrd="8" destOrd="0" presId="urn:microsoft.com/office/officeart/2005/8/layout/target3"/>
    <dgm:cxn modelId="{8DCCD239-49FB-4B0F-A1AB-DB4A23273673}" type="presParOf" srcId="{749C74AF-F164-4730-9CB9-5C9C6D1F40DA}" destId="{C690AE1B-8451-464B-855E-BA6FA6460D88}" srcOrd="9" destOrd="0" presId="urn:microsoft.com/office/officeart/2005/8/layout/target3"/>
    <dgm:cxn modelId="{73367CC1-2AFB-43A3-BCA5-2ABB555311D2}" type="presParOf" srcId="{749C74AF-F164-4730-9CB9-5C9C6D1F40DA}" destId="{3E75BA3A-7819-4F9F-A174-F59B085EF03A}" srcOrd="10" destOrd="0" presId="urn:microsoft.com/office/officeart/2005/8/layout/target3"/>
    <dgm:cxn modelId="{DCFBBE5A-0DF2-4FAD-8418-B5AF8688CE50}" type="presParOf" srcId="{749C74AF-F164-4730-9CB9-5C9C6D1F40DA}" destId="{113DAB04-3DBE-4D16-9A3C-1F1F0799BEEE}"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FC9F1A6-46FA-4476-BCCD-6709E9E2B5ED}" type="doc">
      <dgm:prSet loTypeId="urn:microsoft.com/office/officeart/2005/8/layout/venn1" loCatId="relationship" qsTypeId="urn:microsoft.com/office/officeart/2005/8/quickstyle/simple1#6" qsCatId="simple" csTypeId="urn:microsoft.com/office/officeart/2005/8/colors/accent1_2#7" csCatId="accent1"/>
      <dgm:spPr/>
      <dgm:t>
        <a:bodyPr/>
        <a:lstStyle/>
        <a:p>
          <a:endParaRPr lang="it-IT"/>
        </a:p>
      </dgm:t>
    </dgm:pt>
    <dgm:pt modelId="{C2A14B1D-E1CF-446F-8E6A-4EEB646CF521}">
      <dgm:prSet/>
      <dgm:spPr/>
      <dgm:t>
        <a:bodyPr/>
        <a:lstStyle/>
        <a:p>
          <a:pPr rtl="0"/>
          <a:r>
            <a:rPr lang="it-IT" dirty="0" smtClean="0"/>
            <a:t>La riforma riguarda principalmente ed in modo significativo due ambiti:</a:t>
          </a:r>
          <a:endParaRPr lang="it-IT" dirty="0"/>
        </a:p>
      </dgm:t>
    </dgm:pt>
    <dgm:pt modelId="{D8E14B9F-DF39-42DC-90A9-0EAA56AC43C2}" type="parTrans" cxnId="{5BC8FB0E-E4F6-404D-B75E-602FD0487704}">
      <dgm:prSet/>
      <dgm:spPr/>
      <dgm:t>
        <a:bodyPr/>
        <a:lstStyle/>
        <a:p>
          <a:endParaRPr lang="it-IT"/>
        </a:p>
      </dgm:t>
    </dgm:pt>
    <dgm:pt modelId="{6D57D04A-A093-45F3-A510-7037C4BEEC0C}" type="sibTrans" cxnId="{5BC8FB0E-E4F6-404D-B75E-602FD0487704}">
      <dgm:prSet/>
      <dgm:spPr/>
      <dgm:t>
        <a:bodyPr/>
        <a:lstStyle/>
        <a:p>
          <a:endParaRPr lang="it-IT"/>
        </a:p>
      </dgm:t>
    </dgm:pt>
    <dgm:pt modelId="{382708F4-034B-4DDF-925C-1FA31DE84969}">
      <dgm:prSet/>
      <dgm:spPr/>
      <dgm:t>
        <a:bodyPr/>
        <a:lstStyle/>
        <a:p>
          <a:pPr rtl="0"/>
          <a:r>
            <a:rPr lang="it-IT" dirty="0" smtClean="0"/>
            <a:t>le prestazioni assistenziali</a:t>
          </a:r>
          <a:endParaRPr lang="it-IT" dirty="0"/>
        </a:p>
      </dgm:t>
    </dgm:pt>
    <dgm:pt modelId="{6B83F9D8-0DD0-4A12-9F98-D72BA4BE59BA}" type="parTrans" cxnId="{62E75890-0885-441A-AE3F-D7FB300CA1FF}">
      <dgm:prSet/>
      <dgm:spPr/>
      <dgm:t>
        <a:bodyPr/>
        <a:lstStyle/>
        <a:p>
          <a:endParaRPr lang="it-IT"/>
        </a:p>
      </dgm:t>
    </dgm:pt>
    <dgm:pt modelId="{248B74FC-CAF5-4139-8E01-3EB7ECA68681}" type="sibTrans" cxnId="{62E75890-0885-441A-AE3F-D7FB300CA1FF}">
      <dgm:prSet/>
      <dgm:spPr/>
      <dgm:t>
        <a:bodyPr/>
        <a:lstStyle/>
        <a:p>
          <a:endParaRPr lang="it-IT"/>
        </a:p>
      </dgm:t>
    </dgm:pt>
    <dgm:pt modelId="{6D016A62-0135-4740-8DBF-45B0B214885C}">
      <dgm:prSet/>
      <dgm:spPr/>
      <dgm:t>
        <a:bodyPr/>
        <a:lstStyle/>
        <a:p>
          <a:pPr rtl="0"/>
          <a:r>
            <a:rPr lang="it-IT" dirty="0" smtClean="0"/>
            <a:t>l’assetto gestionale e istituzionale dell’Ente.</a:t>
          </a:r>
          <a:endParaRPr lang="it-IT" dirty="0"/>
        </a:p>
      </dgm:t>
    </dgm:pt>
    <dgm:pt modelId="{3FC837A2-4DCA-4176-ACF9-FF10E06D82B4}" type="parTrans" cxnId="{F81ECC63-12E3-4483-B9BC-5F65F2ED2100}">
      <dgm:prSet/>
      <dgm:spPr/>
      <dgm:t>
        <a:bodyPr/>
        <a:lstStyle/>
        <a:p>
          <a:endParaRPr lang="it-IT"/>
        </a:p>
      </dgm:t>
    </dgm:pt>
    <dgm:pt modelId="{4FB166F3-746D-4DE2-88C5-356BB5DF549A}" type="sibTrans" cxnId="{F81ECC63-12E3-4483-B9BC-5F65F2ED2100}">
      <dgm:prSet/>
      <dgm:spPr/>
      <dgm:t>
        <a:bodyPr/>
        <a:lstStyle/>
        <a:p>
          <a:endParaRPr lang="it-IT"/>
        </a:p>
      </dgm:t>
    </dgm:pt>
    <dgm:pt modelId="{7017CCAC-55F3-4646-976B-D63CCBCE6478}" type="pres">
      <dgm:prSet presAssocID="{8FC9F1A6-46FA-4476-BCCD-6709E9E2B5ED}" presName="compositeShape" presStyleCnt="0">
        <dgm:presLayoutVars>
          <dgm:chMax val="7"/>
          <dgm:dir/>
          <dgm:resizeHandles val="exact"/>
        </dgm:presLayoutVars>
      </dgm:prSet>
      <dgm:spPr/>
      <dgm:t>
        <a:bodyPr/>
        <a:lstStyle/>
        <a:p>
          <a:endParaRPr lang="it-IT"/>
        </a:p>
      </dgm:t>
    </dgm:pt>
    <dgm:pt modelId="{099BB498-D4C6-4B7A-8FF3-93A7146DB334}" type="pres">
      <dgm:prSet presAssocID="{C2A14B1D-E1CF-446F-8E6A-4EEB646CF521}" presName="circ1" presStyleLbl="vennNode1" presStyleIdx="0" presStyleCnt="3"/>
      <dgm:spPr/>
      <dgm:t>
        <a:bodyPr/>
        <a:lstStyle/>
        <a:p>
          <a:endParaRPr lang="it-IT"/>
        </a:p>
      </dgm:t>
    </dgm:pt>
    <dgm:pt modelId="{8CC6E4F1-6F77-4D5E-B66A-5C60142867A5}" type="pres">
      <dgm:prSet presAssocID="{C2A14B1D-E1CF-446F-8E6A-4EEB646CF521}" presName="circ1Tx" presStyleLbl="revTx" presStyleIdx="0" presStyleCnt="0">
        <dgm:presLayoutVars>
          <dgm:chMax val="0"/>
          <dgm:chPref val="0"/>
          <dgm:bulletEnabled val="1"/>
        </dgm:presLayoutVars>
      </dgm:prSet>
      <dgm:spPr/>
      <dgm:t>
        <a:bodyPr/>
        <a:lstStyle/>
        <a:p>
          <a:endParaRPr lang="it-IT"/>
        </a:p>
      </dgm:t>
    </dgm:pt>
    <dgm:pt modelId="{82F15872-2B50-44F7-A82D-00946BD3F270}" type="pres">
      <dgm:prSet presAssocID="{382708F4-034B-4DDF-925C-1FA31DE84969}" presName="circ2" presStyleLbl="vennNode1" presStyleIdx="1" presStyleCnt="3"/>
      <dgm:spPr/>
      <dgm:t>
        <a:bodyPr/>
        <a:lstStyle/>
        <a:p>
          <a:endParaRPr lang="it-IT"/>
        </a:p>
      </dgm:t>
    </dgm:pt>
    <dgm:pt modelId="{44B09E27-5FB0-43E1-9E30-1396940AE154}" type="pres">
      <dgm:prSet presAssocID="{382708F4-034B-4DDF-925C-1FA31DE84969}" presName="circ2Tx" presStyleLbl="revTx" presStyleIdx="0" presStyleCnt="0">
        <dgm:presLayoutVars>
          <dgm:chMax val="0"/>
          <dgm:chPref val="0"/>
          <dgm:bulletEnabled val="1"/>
        </dgm:presLayoutVars>
      </dgm:prSet>
      <dgm:spPr/>
      <dgm:t>
        <a:bodyPr/>
        <a:lstStyle/>
        <a:p>
          <a:endParaRPr lang="it-IT"/>
        </a:p>
      </dgm:t>
    </dgm:pt>
    <dgm:pt modelId="{FC39C3A2-9478-4DCA-AD21-B3FC135AE231}" type="pres">
      <dgm:prSet presAssocID="{6D016A62-0135-4740-8DBF-45B0B214885C}" presName="circ3" presStyleLbl="vennNode1" presStyleIdx="2" presStyleCnt="3"/>
      <dgm:spPr/>
      <dgm:t>
        <a:bodyPr/>
        <a:lstStyle/>
        <a:p>
          <a:endParaRPr lang="it-IT"/>
        </a:p>
      </dgm:t>
    </dgm:pt>
    <dgm:pt modelId="{68291289-0234-44DA-B2CA-678A3473D1C9}" type="pres">
      <dgm:prSet presAssocID="{6D016A62-0135-4740-8DBF-45B0B214885C}" presName="circ3Tx" presStyleLbl="revTx" presStyleIdx="0" presStyleCnt="0">
        <dgm:presLayoutVars>
          <dgm:chMax val="0"/>
          <dgm:chPref val="0"/>
          <dgm:bulletEnabled val="1"/>
        </dgm:presLayoutVars>
      </dgm:prSet>
      <dgm:spPr/>
      <dgm:t>
        <a:bodyPr/>
        <a:lstStyle/>
        <a:p>
          <a:endParaRPr lang="it-IT"/>
        </a:p>
      </dgm:t>
    </dgm:pt>
  </dgm:ptLst>
  <dgm:cxnLst>
    <dgm:cxn modelId="{DA1AFD8D-D3F5-4C14-9784-6BBB20A06077}" type="presOf" srcId="{C2A14B1D-E1CF-446F-8E6A-4EEB646CF521}" destId="{099BB498-D4C6-4B7A-8FF3-93A7146DB334}" srcOrd="0" destOrd="0" presId="urn:microsoft.com/office/officeart/2005/8/layout/venn1"/>
    <dgm:cxn modelId="{F115D66B-8FB9-44D8-A97D-C7D3DFEF7E94}" type="presOf" srcId="{8FC9F1A6-46FA-4476-BCCD-6709E9E2B5ED}" destId="{7017CCAC-55F3-4646-976B-D63CCBCE6478}" srcOrd="0" destOrd="0" presId="urn:microsoft.com/office/officeart/2005/8/layout/venn1"/>
    <dgm:cxn modelId="{F81ECC63-12E3-4483-B9BC-5F65F2ED2100}" srcId="{8FC9F1A6-46FA-4476-BCCD-6709E9E2B5ED}" destId="{6D016A62-0135-4740-8DBF-45B0B214885C}" srcOrd="2" destOrd="0" parTransId="{3FC837A2-4DCA-4176-ACF9-FF10E06D82B4}" sibTransId="{4FB166F3-746D-4DE2-88C5-356BB5DF549A}"/>
    <dgm:cxn modelId="{2E425C28-30A2-4DD1-A559-6F6474228B55}" type="presOf" srcId="{6D016A62-0135-4740-8DBF-45B0B214885C}" destId="{68291289-0234-44DA-B2CA-678A3473D1C9}" srcOrd="1" destOrd="0" presId="urn:microsoft.com/office/officeart/2005/8/layout/venn1"/>
    <dgm:cxn modelId="{5BC8FB0E-E4F6-404D-B75E-602FD0487704}" srcId="{8FC9F1A6-46FA-4476-BCCD-6709E9E2B5ED}" destId="{C2A14B1D-E1CF-446F-8E6A-4EEB646CF521}" srcOrd="0" destOrd="0" parTransId="{D8E14B9F-DF39-42DC-90A9-0EAA56AC43C2}" sibTransId="{6D57D04A-A093-45F3-A510-7037C4BEEC0C}"/>
    <dgm:cxn modelId="{DB686711-4494-4535-9199-A500AD604F05}" type="presOf" srcId="{C2A14B1D-E1CF-446F-8E6A-4EEB646CF521}" destId="{8CC6E4F1-6F77-4D5E-B66A-5C60142867A5}" srcOrd="1" destOrd="0" presId="urn:microsoft.com/office/officeart/2005/8/layout/venn1"/>
    <dgm:cxn modelId="{62E75890-0885-441A-AE3F-D7FB300CA1FF}" srcId="{8FC9F1A6-46FA-4476-BCCD-6709E9E2B5ED}" destId="{382708F4-034B-4DDF-925C-1FA31DE84969}" srcOrd="1" destOrd="0" parTransId="{6B83F9D8-0DD0-4A12-9F98-D72BA4BE59BA}" sibTransId="{248B74FC-CAF5-4139-8E01-3EB7ECA68681}"/>
    <dgm:cxn modelId="{CDE9C996-9723-4913-AB54-F998702F6D91}" type="presOf" srcId="{382708F4-034B-4DDF-925C-1FA31DE84969}" destId="{44B09E27-5FB0-43E1-9E30-1396940AE154}" srcOrd="1" destOrd="0" presId="urn:microsoft.com/office/officeart/2005/8/layout/venn1"/>
    <dgm:cxn modelId="{6F490B22-52BA-4BC3-9FE9-7F2419870572}" type="presOf" srcId="{6D016A62-0135-4740-8DBF-45B0B214885C}" destId="{FC39C3A2-9478-4DCA-AD21-B3FC135AE231}" srcOrd="0" destOrd="0" presId="urn:microsoft.com/office/officeart/2005/8/layout/venn1"/>
    <dgm:cxn modelId="{AC58E6CF-D33C-457E-BCB6-B77AAA43B5E8}" type="presOf" srcId="{382708F4-034B-4DDF-925C-1FA31DE84969}" destId="{82F15872-2B50-44F7-A82D-00946BD3F270}" srcOrd="0" destOrd="0" presId="urn:microsoft.com/office/officeart/2005/8/layout/venn1"/>
    <dgm:cxn modelId="{D5152288-3F30-4516-BBDF-55397CF91FB3}" type="presParOf" srcId="{7017CCAC-55F3-4646-976B-D63CCBCE6478}" destId="{099BB498-D4C6-4B7A-8FF3-93A7146DB334}" srcOrd="0" destOrd="0" presId="urn:microsoft.com/office/officeart/2005/8/layout/venn1"/>
    <dgm:cxn modelId="{6C6984A2-5519-4A0C-9F25-0F77C7009078}" type="presParOf" srcId="{7017CCAC-55F3-4646-976B-D63CCBCE6478}" destId="{8CC6E4F1-6F77-4D5E-B66A-5C60142867A5}" srcOrd="1" destOrd="0" presId="urn:microsoft.com/office/officeart/2005/8/layout/venn1"/>
    <dgm:cxn modelId="{A2FE4457-50E8-4319-B1DD-52AD330AC1C2}" type="presParOf" srcId="{7017CCAC-55F3-4646-976B-D63CCBCE6478}" destId="{82F15872-2B50-44F7-A82D-00946BD3F270}" srcOrd="2" destOrd="0" presId="urn:microsoft.com/office/officeart/2005/8/layout/venn1"/>
    <dgm:cxn modelId="{C31E0DAB-6837-4040-BCEF-7857F0E3601B}" type="presParOf" srcId="{7017CCAC-55F3-4646-976B-D63CCBCE6478}" destId="{44B09E27-5FB0-43E1-9E30-1396940AE154}" srcOrd="3" destOrd="0" presId="urn:microsoft.com/office/officeart/2005/8/layout/venn1"/>
    <dgm:cxn modelId="{6A07E9B0-C919-49C7-B56C-0BB1747B03D4}" type="presParOf" srcId="{7017CCAC-55F3-4646-976B-D63CCBCE6478}" destId="{FC39C3A2-9478-4DCA-AD21-B3FC135AE231}" srcOrd="4" destOrd="0" presId="urn:microsoft.com/office/officeart/2005/8/layout/venn1"/>
    <dgm:cxn modelId="{365EE4B9-E499-4136-912B-E66EB09A41C3}" type="presParOf" srcId="{7017CCAC-55F3-4646-976B-D63CCBCE6478}" destId="{68291289-0234-44DA-B2CA-678A3473D1C9}"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426C67-30E3-45E6-BB80-0C765C70E2B3}" type="doc">
      <dgm:prSet loTypeId="urn:microsoft.com/office/officeart/2005/8/layout/target3" loCatId="relationship" qsTypeId="urn:microsoft.com/office/officeart/2005/8/quickstyle/3d7" qsCatId="3D" csTypeId="urn:microsoft.com/office/officeart/2005/8/colors/accent1_2#8" csCatId="accent1"/>
      <dgm:spPr/>
      <dgm:t>
        <a:bodyPr/>
        <a:lstStyle/>
        <a:p>
          <a:endParaRPr lang="it-IT"/>
        </a:p>
      </dgm:t>
    </dgm:pt>
    <dgm:pt modelId="{6FD99367-3E33-4CC6-AAF8-7949B07D1C6A}">
      <dgm:prSet/>
      <dgm:spPr/>
      <dgm:t>
        <a:bodyPr/>
        <a:lstStyle/>
        <a:p>
          <a:pPr rtl="0"/>
          <a:r>
            <a:rPr lang="it-IT" dirty="0" smtClean="0"/>
            <a:t>i figli del contribuente vivente, il quale si trovi in situazioni di grave e documentata difficoltà economica;</a:t>
          </a:r>
          <a:endParaRPr lang="it-IT" dirty="0"/>
        </a:p>
      </dgm:t>
    </dgm:pt>
    <dgm:pt modelId="{42496604-1D22-4BC6-9C19-C1BB96F317D7}" type="parTrans" cxnId="{F51E3368-82B4-43B8-8399-4DA7AC1EAFA1}">
      <dgm:prSet/>
      <dgm:spPr/>
      <dgm:t>
        <a:bodyPr/>
        <a:lstStyle/>
        <a:p>
          <a:endParaRPr lang="it-IT"/>
        </a:p>
      </dgm:t>
    </dgm:pt>
    <dgm:pt modelId="{A7D498D4-211E-45CF-B477-CE37971FCAB8}" type="sibTrans" cxnId="{F51E3368-82B4-43B8-8399-4DA7AC1EAFA1}">
      <dgm:prSet/>
      <dgm:spPr/>
      <dgm:t>
        <a:bodyPr/>
        <a:lstStyle/>
        <a:p>
          <a:endParaRPr lang="it-IT"/>
        </a:p>
      </dgm:t>
    </dgm:pt>
    <dgm:pt modelId="{4B7EC1C8-F0F2-4D88-B28C-5335CCA12C93}">
      <dgm:prSet/>
      <dgm:spPr/>
      <dgm:t>
        <a:bodyPr/>
        <a:lstStyle/>
        <a:p>
          <a:pPr rtl="0"/>
          <a:r>
            <a:rPr lang="it-IT" dirty="0" smtClean="0"/>
            <a:t>i figli dei contribuenti anche in caso di decesso del genitore non sanitario;</a:t>
          </a:r>
          <a:endParaRPr lang="it-IT" dirty="0"/>
        </a:p>
      </dgm:t>
    </dgm:pt>
    <dgm:pt modelId="{AB2A4A5C-578A-45EC-BA52-6AD9315309AB}" type="parTrans" cxnId="{873C80DC-BEB2-4C3D-B217-BABF0BCE07AB}">
      <dgm:prSet/>
      <dgm:spPr/>
      <dgm:t>
        <a:bodyPr/>
        <a:lstStyle/>
        <a:p>
          <a:endParaRPr lang="it-IT"/>
        </a:p>
      </dgm:t>
    </dgm:pt>
    <dgm:pt modelId="{1D386EA5-4393-494B-A5C4-605217463E07}" type="sibTrans" cxnId="{873C80DC-BEB2-4C3D-B217-BABF0BCE07AB}">
      <dgm:prSet/>
      <dgm:spPr/>
      <dgm:t>
        <a:bodyPr/>
        <a:lstStyle/>
        <a:p>
          <a:endParaRPr lang="it-IT"/>
        </a:p>
      </dgm:t>
    </dgm:pt>
    <dgm:pt modelId="{F1472923-82B0-4898-B0C0-90EA71DAE009}">
      <dgm:prSet/>
      <dgm:spPr/>
      <dgm:t>
        <a:bodyPr/>
        <a:lstStyle/>
        <a:p>
          <a:pPr rtl="0"/>
          <a:r>
            <a:rPr lang="it-IT" dirty="0" smtClean="0"/>
            <a:t>i contribuenti in condizioni di comprovato disagio economico, sociale e professionale al fine del loro recupero lavorativo;</a:t>
          </a:r>
          <a:endParaRPr lang="it-IT" dirty="0"/>
        </a:p>
      </dgm:t>
    </dgm:pt>
    <dgm:pt modelId="{70B97A77-5268-4066-97F9-4D33B938B889}" type="parTrans" cxnId="{62FBAFC3-771D-47F4-A7B4-4FC87AEF3E41}">
      <dgm:prSet/>
      <dgm:spPr/>
      <dgm:t>
        <a:bodyPr/>
        <a:lstStyle/>
        <a:p>
          <a:endParaRPr lang="it-IT"/>
        </a:p>
      </dgm:t>
    </dgm:pt>
    <dgm:pt modelId="{881A172F-C162-4128-8D99-1A1622441A0A}" type="sibTrans" cxnId="{62FBAFC3-771D-47F4-A7B4-4FC87AEF3E41}">
      <dgm:prSet/>
      <dgm:spPr/>
      <dgm:t>
        <a:bodyPr/>
        <a:lstStyle/>
        <a:p>
          <a:endParaRPr lang="it-IT"/>
        </a:p>
      </dgm:t>
    </dgm:pt>
    <dgm:pt modelId="{6C458D0E-152E-4DC6-BC1A-4BA6E123FC6E}">
      <dgm:prSet/>
      <dgm:spPr/>
      <dgm:t>
        <a:bodyPr/>
        <a:lstStyle/>
        <a:p>
          <a:pPr rtl="0"/>
          <a:r>
            <a:rPr lang="it-IT" dirty="0" smtClean="0"/>
            <a:t>i contribuenti disabili e gli ex contribuenti, se indigenti e qualora non fruitori di prestazioni di altri Enti previdenziali.</a:t>
          </a:r>
          <a:endParaRPr lang="it-IT" dirty="0"/>
        </a:p>
      </dgm:t>
    </dgm:pt>
    <dgm:pt modelId="{7F724978-1186-4A66-BB54-FB8D33FD556C}" type="parTrans" cxnId="{788A6D5B-3BEB-493D-B593-9A618220DED8}">
      <dgm:prSet/>
      <dgm:spPr/>
      <dgm:t>
        <a:bodyPr/>
        <a:lstStyle/>
        <a:p>
          <a:endParaRPr lang="it-IT"/>
        </a:p>
      </dgm:t>
    </dgm:pt>
    <dgm:pt modelId="{7652F2EB-FC7A-42C8-AB74-00BDB5A0EEDA}" type="sibTrans" cxnId="{788A6D5B-3BEB-493D-B593-9A618220DED8}">
      <dgm:prSet/>
      <dgm:spPr/>
      <dgm:t>
        <a:bodyPr/>
        <a:lstStyle/>
        <a:p>
          <a:endParaRPr lang="it-IT"/>
        </a:p>
      </dgm:t>
    </dgm:pt>
    <dgm:pt modelId="{207FC6B8-3B0D-436D-81C6-CECCD69EE9FB}" type="pres">
      <dgm:prSet presAssocID="{67426C67-30E3-45E6-BB80-0C765C70E2B3}" presName="Name0" presStyleCnt="0">
        <dgm:presLayoutVars>
          <dgm:chMax val="7"/>
          <dgm:dir/>
          <dgm:animLvl val="lvl"/>
          <dgm:resizeHandles val="exact"/>
        </dgm:presLayoutVars>
      </dgm:prSet>
      <dgm:spPr/>
      <dgm:t>
        <a:bodyPr/>
        <a:lstStyle/>
        <a:p>
          <a:endParaRPr lang="it-IT"/>
        </a:p>
      </dgm:t>
    </dgm:pt>
    <dgm:pt modelId="{A9B7E227-FCB2-4E90-9A42-0AAD8D10D0D7}" type="pres">
      <dgm:prSet presAssocID="{6FD99367-3E33-4CC6-AAF8-7949B07D1C6A}" presName="circle1" presStyleLbl="node1" presStyleIdx="0" presStyleCnt="4"/>
      <dgm:spPr/>
    </dgm:pt>
    <dgm:pt modelId="{899864F4-7D91-4BEA-934A-49BAF75E8373}" type="pres">
      <dgm:prSet presAssocID="{6FD99367-3E33-4CC6-AAF8-7949B07D1C6A}" presName="space" presStyleCnt="0"/>
      <dgm:spPr/>
    </dgm:pt>
    <dgm:pt modelId="{0A64FE0C-BB95-47DB-B037-B7245D315598}" type="pres">
      <dgm:prSet presAssocID="{6FD99367-3E33-4CC6-AAF8-7949B07D1C6A}" presName="rect1" presStyleLbl="alignAcc1" presStyleIdx="0" presStyleCnt="4"/>
      <dgm:spPr/>
      <dgm:t>
        <a:bodyPr/>
        <a:lstStyle/>
        <a:p>
          <a:endParaRPr lang="it-IT"/>
        </a:p>
      </dgm:t>
    </dgm:pt>
    <dgm:pt modelId="{3B4A03F9-C239-4E03-A2D6-001A4FECD0D9}" type="pres">
      <dgm:prSet presAssocID="{4B7EC1C8-F0F2-4D88-B28C-5335CCA12C93}" presName="vertSpace2" presStyleLbl="node1" presStyleIdx="0" presStyleCnt="4"/>
      <dgm:spPr/>
    </dgm:pt>
    <dgm:pt modelId="{82707966-E669-4667-B721-21953120168E}" type="pres">
      <dgm:prSet presAssocID="{4B7EC1C8-F0F2-4D88-B28C-5335CCA12C93}" presName="circle2" presStyleLbl="node1" presStyleIdx="1" presStyleCnt="4"/>
      <dgm:spPr/>
    </dgm:pt>
    <dgm:pt modelId="{569A1416-9A31-4361-83B5-798E5E18A20D}" type="pres">
      <dgm:prSet presAssocID="{4B7EC1C8-F0F2-4D88-B28C-5335CCA12C93}" presName="rect2" presStyleLbl="alignAcc1" presStyleIdx="1" presStyleCnt="4"/>
      <dgm:spPr/>
      <dgm:t>
        <a:bodyPr/>
        <a:lstStyle/>
        <a:p>
          <a:endParaRPr lang="it-IT"/>
        </a:p>
      </dgm:t>
    </dgm:pt>
    <dgm:pt modelId="{7EE83E42-0329-4A15-8765-0E439B55B961}" type="pres">
      <dgm:prSet presAssocID="{F1472923-82B0-4898-B0C0-90EA71DAE009}" presName="vertSpace3" presStyleLbl="node1" presStyleIdx="1" presStyleCnt="4"/>
      <dgm:spPr/>
    </dgm:pt>
    <dgm:pt modelId="{372DFD71-E7ED-4DFC-9948-64CEB07DDAD9}" type="pres">
      <dgm:prSet presAssocID="{F1472923-82B0-4898-B0C0-90EA71DAE009}" presName="circle3" presStyleLbl="node1" presStyleIdx="2" presStyleCnt="4"/>
      <dgm:spPr/>
    </dgm:pt>
    <dgm:pt modelId="{DC3C7DA4-9D8A-4452-80EA-6BE554BFA629}" type="pres">
      <dgm:prSet presAssocID="{F1472923-82B0-4898-B0C0-90EA71DAE009}" presName="rect3" presStyleLbl="alignAcc1" presStyleIdx="2" presStyleCnt="4"/>
      <dgm:spPr/>
      <dgm:t>
        <a:bodyPr/>
        <a:lstStyle/>
        <a:p>
          <a:endParaRPr lang="it-IT"/>
        </a:p>
      </dgm:t>
    </dgm:pt>
    <dgm:pt modelId="{3182EBFE-1299-485D-9C04-4895187C7C52}" type="pres">
      <dgm:prSet presAssocID="{6C458D0E-152E-4DC6-BC1A-4BA6E123FC6E}" presName="vertSpace4" presStyleLbl="node1" presStyleIdx="2" presStyleCnt="4"/>
      <dgm:spPr/>
    </dgm:pt>
    <dgm:pt modelId="{95A15128-DC7F-41F5-9454-A223328B3A15}" type="pres">
      <dgm:prSet presAssocID="{6C458D0E-152E-4DC6-BC1A-4BA6E123FC6E}" presName="circle4" presStyleLbl="node1" presStyleIdx="3" presStyleCnt="4"/>
      <dgm:spPr/>
    </dgm:pt>
    <dgm:pt modelId="{5A2BACBD-914A-4851-99BE-55F595303BB3}" type="pres">
      <dgm:prSet presAssocID="{6C458D0E-152E-4DC6-BC1A-4BA6E123FC6E}" presName="rect4" presStyleLbl="alignAcc1" presStyleIdx="3" presStyleCnt="4"/>
      <dgm:spPr/>
      <dgm:t>
        <a:bodyPr/>
        <a:lstStyle/>
        <a:p>
          <a:endParaRPr lang="it-IT"/>
        </a:p>
      </dgm:t>
    </dgm:pt>
    <dgm:pt modelId="{9C0C37FA-94D4-4206-B07B-C23FB376725C}" type="pres">
      <dgm:prSet presAssocID="{6FD99367-3E33-4CC6-AAF8-7949B07D1C6A}" presName="rect1ParTxNoCh" presStyleLbl="alignAcc1" presStyleIdx="3" presStyleCnt="4">
        <dgm:presLayoutVars>
          <dgm:chMax val="1"/>
          <dgm:bulletEnabled val="1"/>
        </dgm:presLayoutVars>
      </dgm:prSet>
      <dgm:spPr/>
      <dgm:t>
        <a:bodyPr/>
        <a:lstStyle/>
        <a:p>
          <a:endParaRPr lang="it-IT"/>
        </a:p>
      </dgm:t>
    </dgm:pt>
    <dgm:pt modelId="{BEEDA592-B4B4-4B48-B26A-5E0FC14463B3}" type="pres">
      <dgm:prSet presAssocID="{4B7EC1C8-F0F2-4D88-B28C-5335CCA12C93}" presName="rect2ParTxNoCh" presStyleLbl="alignAcc1" presStyleIdx="3" presStyleCnt="4">
        <dgm:presLayoutVars>
          <dgm:chMax val="1"/>
          <dgm:bulletEnabled val="1"/>
        </dgm:presLayoutVars>
      </dgm:prSet>
      <dgm:spPr/>
      <dgm:t>
        <a:bodyPr/>
        <a:lstStyle/>
        <a:p>
          <a:endParaRPr lang="it-IT"/>
        </a:p>
      </dgm:t>
    </dgm:pt>
    <dgm:pt modelId="{63913005-8243-4A32-AB4C-7ED34083F151}" type="pres">
      <dgm:prSet presAssocID="{F1472923-82B0-4898-B0C0-90EA71DAE009}" presName="rect3ParTxNoCh" presStyleLbl="alignAcc1" presStyleIdx="3" presStyleCnt="4">
        <dgm:presLayoutVars>
          <dgm:chMax val="1"/>
          <dgm:bulletEnabled val="1"/>
        </dgm:presLayoutVars>
      </dgm:prSet>
      <dgm:spPr/>
      <dgm:t>
        <a:bodyPr/>
        <a:lstStyle/>
        <a:p>
          <a:endParaRPr lang="it-IT"/>
        </a:p>
      </dgm:t>
    </dgm:pt>
    <dgm:pt modelId="{73775654-8209-4EE7-B889-AA9B328FA196}" type="pres">
      <dgm:prSet presAssocID="{6C458D0E-152E-4DC6-BC1A-4BA6E123FC6E}" presName="rect4ParTxNoCh" presStyleLbl="alignAcc1" presStyleIdx="3" presStyleCnt="4">
        <dgm:presLayoutVars>
          <dgm:chMax val="1"/>
          <dgm:bulletEnabled val="1"/>
        </dgm:presLayoutVars>
      </dgm:prSet>
      <dgm:spPr/>
      <dgm:t>
        <a:bodyPr/>
        <a:lstStyle/>
        <a:p>
          <a:endParaRPr lang="it-IT"/>
        </a:p>
      </dgm:t>
    </dgm:pt>
  </dgm:ptLst>
  <dgm:cxnLst>
    <dgm:cxn modelId="{F51E3368-82B4-43B8-8399-4DA7AC1EAFA1}" srcId="{67426C67-30E3-45E6-BB80-0C765C70E2B3}" destId="{6FD99367-3E33-4CC6-AAF8-7949B07D1C6A}" srcOrd="0" destOrd="0" parTransId="{42496604-1D22-4BC6-9C19-C1BB96F317D7}" sibTransId="{A7D498D4-211E-45CF-B477-CE37971FCAB8}"/>
    <dgm:cxn modelId="{5996E0E5-0588-47AB-A261-E1E1A82A692D}" type="presOf" srcId="{4B7EC1C8-F0F2-4D88-B28C-5335CCA12C93}" destId="{569A1416-9A31-4361-83B5-798E5E18A20D}" srcOrd="0" destOrd="0" presId="urn:microsoft.com/office/officeart/2005/8/layout/target3"/>
    <dgm:cxn modelId="{AF4E658F-528A-4762-8EBA-5556A35FC5A4}" type="presOf" srcId="{6FD99367-3E33-4CC6-AAF8-7949B07D1C6A}" destId="{0A64FE0C-BB95-47DB-B037-B7245D315598}" srcOrd="0" destOrd="0" presId="urn:microsoft.com/office/officeart/2005/8/layout/target3"/>
    <dgm:cxn modelId="{CEAE98C5-FA54-4473-8B63-28977BA0E7A1}" type="presOf" srcId="{6C458D0E-152E-4DC6-BC1A-4BA6E123FC6E}" destId="{5A2BACBD-914A-4851-99BE-55F595303BB3}" srcOrd="0" destOrd="0" presId="urn:microsoft.com/office/officeart/2005/8/layout/target3"/>
    <dgm:cxn modelId="{B1990ECC-8973-4029-A6C4-4D3F656F0217}" type="presOf" srcId="{F1472923-82B0-4898-B0C0-90EA71DAE009}" destId="{DC3C7DA4-9D8A-4452-80EA-6BE554BFA629}" srcOrd="0" destOrd="0" presId="urn:microsoft.com/office/officeart/2005/8/layout/target3"/>
    <dgm:cxn modelId="{24EE2B00-1301-4A33-B833-041C207083A6}" type="presOf" srcId="{67426C67-30E3-45E6-BB80-0C765C70E2B3}" destId="{207FC6B8-3B0D-436D-81C6-CECCD69EE9FB}" srcOrd="0" destOrd="0" presId="urn:microsoft.com/office/officeart/2005/8/layout/target3"/>
    <dgm:cxn modelId="{62FBAFC3-771D-47F4-A7B4-4FC87AEF3E41}" srcId="{67426C67-30E3-45E6-BB80-0C765C70E2B3}" destId="{F1472923-82B0-4898-B0C0-90EA71DAE009}" srcOrd="2" destOrd="0" parTransId="{70B97A77-5268-4066-97F9-4D33B938B889}" sibTransId="{881A172F-C162-4128-8D99-1A1622441A0A}"/>
    <dgm:cxn modelId="{C8B82FFA-AD22-457A-A73A-0EB04C389BA5}" type="presOf" srcId="{6FD99367-3E33-4CC6-AAF8-7949B07D1C6A}" destId="{9C0C37FA-94D4-4206-B07B-C23FB376725C}" srcOrd="1" destOrd="0" presId="urn:microsoft.com/office/officeart/2005/8/layout/target3"/>
    <dgm:cxn modelId="{788A6D5B-3BEB-493D-B593-9A618220DED8}" srcId="{67426C67-30E3-45E6-BB80-0C765C70E2B3}" destId="{6C458D0E-152E-4DC6-BC1A-4BA6E123FC6E}" srcOrd="3" destOrd="0" parTransId="{7F724978-1186-4A66-BB54-FB8D33FD556C}" sibTransId="{7652F2EB-FC7A-42C8-AB74-00BDB5A0EEDA}"/>
    <dgm:cxn modelId="{873C80DC-BEB2-4C3D-B217-BABF0BCE07AB}" srcId="{67426C67-30E3-45E6-BB80-0C765C70E2B3}" destId="{4B7EC1C8-F0F2-4D88-B28C-5335CCA12C93}" srcOrd="1" destOrd="0" parTransId="{AB2A4A5C-578A-45EC-BA52-6AD9315309AB}" sibTransId="{1D386EA5-4393-494B-A5C4-605217463E07}"/>
    <dgm:cxn modelId="{9A919651-DD22-4A52-8A54-DFD031669C01}" type="presOf" srcId="{4B7EC1C8-F0F2-4D88-B28C-5335CCA12C93}" destId="{BEEDA592-B4B4-4B48-B26A-5E0FC14463B3}" srcOrd="1" destOrd="0" presId="urn:microsoft.com/office/officeart/2005/8/layout/target3"/>
    <dgm:cxn modelId="{CEFE6E22-3365-487A-8006-88FDFFDBFCB9}" type="presOf" srcId="{F1472923-82B0-4898-B0C0-90EA71DAE009}" destId="{63913005-8243-4A32-AB4C-7ED34083F151}" srcOrd="1" destOrd="0" presId="urn:microsoft.com/office/officeart/2005/8/layout/target3"/>
    <dgm:cxn modelId="{8374C5F6-354A-468C-AF1E-745462A36687}" type="presOf" srcId="{6C458D0E-152E-4DC6-BC1A-4BA6E123FC6E}" destId="{73775654-8209-4EE7-B889-AA9B328FA196}" srcOrd="1" destOrd="0" presId="urn:microsoft.com/office/officeart/2005/8/layout/target3"/>
    <dgm:cxn modelId="{D60A1D8A-A246-4200-A521-8C6B720826CA}" type="presParOf" srcId="{207FC6B8-3B0D-436D-81C6-CECCD69EE9FB}" destId="{A9B7E227-FCB2-4E90-9A42-0AAD8D10D0D7}" srcOrd="0" destOrd="0" presId="urn:microsoft.com/office/officeart/2005/8/layout/target3"/>
    <dgm:cxn modelId="{3C498AD6-088C-4CAD-B3F7-D70D1C615409}" type="presParOf" srcId="{207FC6B8-3B0D-436D-81C6-CECCD69EE9FB}" destId="{899864F4-7D91-4BEA-934A-49BAF75E8373}" srcOrd="1" destOrd="0" presId="urn:microsoft.com/office/officeart/2005/8/layout/target3"/>
    <dgm:cxn modelId="{9BD1A838-A196-4482-BB0C-1C670947C91E}" type="presParOf" srcId="{207FC6B8-3B0D-436D-81C6-CECCD69EE9FB}" destId="{0A64FE0C-BB95-47DB-B037-B7245D315598}" srcOrd="2" destOrd="0" presId="urn:microsoft.com/office/officeart/2005/8/layout/target3"/>
    <dgm:cxn modelId="{8C7DDD42-B27D-4F08-BEAC-93F1DD311E38}" type="presParOf" srcId="{207FC6B8-3B0D-436D-81C6-CECCD69EE9FB}" destId="{3B4A03F9-C239-4E03-A2D6-001A4FECD0D9}" srcOrd="3" destOrd="0" presId="urn:microsoft.com/office/officeart/2005/8/layout/target3"/>
    <dgm:cxn modelId="{16E25EA5-3DDA-4BFE-86DA-5087CF484931}" type="presParOf" srcId="{207FC6B8-3B0D-436D-81C6-CECCD69EE9FB}" destId="{82707966-E669-4667-B721-21953120168E}" srcOrd="4" destOrd="0" presId="urn:microsoft.com/office/officeart/2005/8/layout/target3"/>
    <dgm:cxn modelId="{FA5F65C9-6B97-40D7-833F-62D19CDDF7BE}" type="presParOf" srcId="{207FC6B8-3B0D-436D-81C6-CECCD69EE9FB}" destId="{569A1416-9A31-4361-83B5-798E5E18A20D}" srcOrd="5" destOrd="0" presId="urn:microsoft.com/office/officeart/2005/8/layout/target3"/>
    <dgm:cxn modelId="{2D0D8BB7-7557-44E6-A758-9A340D02419C}" type="presParOf" srcId="{207FC6B8-3B0D-436D-81C6-CECCD69EE9FB}" destId="{7EE83E42-0329-4A15-8765-0E439B55B961}" srcOrd="6" destOrd="0" presId="urn:microsoft.com/office/officeart/2005/8/layout/target3"/>
    <dgm:cxn modelId="{6637284C-32CE-4FA4-BB33-6BA8A49F3454}" type="presParOf" srcId="{207FC6B8-3B0D-436D-81C6-CECCD69EE9FB}" destId="{372DFD71-E7ED-4DFC-9948-64CEB07DDAD9}" srcOrd="7" destOrd="0" presId="urn:microsoft.com/office/officeart/2005/8/layout/target3"/>
    <dgm:cxn modelId="{2BFF9197-E473-4077-9B5D-C445044AC242}" type="presParOf" srcId="{207FC6B8-3B0D-436D-81C6-CECCD69EE9FB}" destId="{DC3C7DA4-9D8A-4452-80EA-6BE554BFA629}" srcOrd="8" destOrd="0" presId="urn:microsoft.com/office/officeart/2005/8/layout/target3"/>
    <dgm:cxn modelId="{3D781CFA-650F-4C70-8D1D-9905680BCC8D}" type="presParOf" srcId="{207FC6B8-3B0D-436D-81C6-CECCD69EE9FB}" destId="{3182EBFE-1299-485D-9C04-4895187C7C52}" srcOrd="9" destOrd="0" presId="urn:microsoft.com/office/officeart/2005/8/layout/target3"/>
    <dgm:cxn modelId="{4DC6F77B-BE35-44E7-AE99-E34447199280}" type="presParOf" srcId="{207FC6B8-3B0D-436D-81C6-CECCD69EE9FB}" destId="{95A15128-DC7F-41F5-9454-A223328B3A15}" srcOrd="10" destOrd="0" presId="urn:microsoft.com/office/officeart/2005/8/layout/target3"/>
    <dgm:cxn modelId="{30304B5C-803B-4AA2-AE39-4DDCDAD9E12E}" type="presParOf" srcId="{207FC6B8-3B0D-436D-81C6-CECCD69EE9FB}" destId="{5A2BACBD-914A-4851-99BE-55F595303BB3}" srcOrd="11" destOrd="0" presId="urn:microsoft.com/office/officeart/2005/8/layout/target3"/>
    <dgm:cxn modelId="{E9DCD24B-BA99-4FFF-84B7-42F4F14FB143}" type="presParOf" srcId="{207FC6B8-3B0D-436D-81C6-CECCD69EE9FB}" destId="{9C0C37FA-94D4-4206-B07B-C23FB376725C}" srcOrd="12" destOrd="0" presId="urn:microsoft.com/office/officeart/2005/8/layout/target3"/>
    <dgm:cxn modelId="{7A954247-A36F-4297-920F-749794615C50}" type="presParOf" srcId="{207FC6B8-3B0D-436D-81C6-CECCD69EE9FB}" destId="{BEEDA592-B4B4-4B48-B26A-5E0FC14463B3}" srcOrd="13" destOrd="0" presId="urn:microsoft.com/office/officeart/2005/8/layout/target3"/>
    <dgm:cxn modelId="{4B73F16C-9C1D-4A4B-9C41-9D00A95BEC8E}" type="presParOf" srcId="{207FC6B8-3B0D-436D-81C6-CECCD69EE9FB}" destId="{63913005-8243-4A32-AB4C-7ED34083F151}" srcOrd="14" destOrd="0" presId="urn:microsoft.com/office/officeart/2005/8/layout/target3"/>
    <dgm:cxn modelId="{92727BE5-46A5-425D-B755-0E9B2ECF8511}" type="presParOf" srcId="{207FC6B8-3B0D-436D-81C6-CECCD69EE9FB}" destId="{73775654-8209-4EE7-B889-AA9B328FA196}"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05F2B0-17B9-4EE8-B153-B72F10F42154}" type="doc">
      <dgm:prSet loTypeId="urn:microsoft.com/office/officeart/2005/8/layout/cycle2" loCatId="cycle" qsTypeId="urn:microsoft.com/office/officeart/2005/8/quickstyle/simple1#7" qsCatId="simple" csTypeId="urn:microsoft.com/office/officeart/2005/8/colors/accent1_2#9" csCatId="accent1" phldr="1"/>
      <dgm:spPr/>
      <dgm:t>
        <a:bodyPr/>
        <a:lstStyle/>
        <a:p>
          <a:endParaRPr lang="it-IT"/>
        </a:p>
      </dgm:t>
    </dgm:pt>
    <dgm:pt modelId="{EDB3CF99-8891-4ACB-9F1C-B4D2C9F150AD}">
      <dgm:prSet/>
      <dgm:spPr/>
      <dgm:t>
        <a:bodyPr/>
        <a:lstStyle/>
        <a:p>
          <a:pPr rtl="0"/>
          <a:r>
            <a:rPr lang="it-IT" dirty="0" smtClean="0"/>
            <a:t>I sanitari neoiscritti all’ Albo provinciale possono iscriversi come contribuenti volontari entro </a:t>
          </a:r>
          <a:r>
            <a:rPr lang="it-IT" dirty="0" smtClean="0"/>
            <a:t>10 (dieci) </a:t>
          </a:r>
          <a:r>
            <a:rPr lang="it-IT" dirty="0" smtClean="0"/>
            <a:t>anni dalla data di prima iscrizione all’albo.</a:t>
          </a:r>
          <a:endParaRPr lang="it-IT" dirty="0"/>
        </a:p>
      </dgm:t>
    </dgm:pt>
    <dgm:pt modelId="{AC5D8E47-C34A-401F-B60A-9B29000BD334}" type="parTrans" cxnId="{0B706D48-290B-4052-9770-DC05704206FE}">
      <dgm:prSet/>
      <dgm:spPr/>
      <dgm:t>
        <a:bodyPr/>
        <a:lstStyle/>
        <a:p>
          <a:endParaRPr lang="it-IT"/>
        </a:p>
      </dgm:t>
    </dgm:pt>
    <dgm:pt modelId="{C84CABFE-6A15-47E1-B03B-13ACEDF1D0DC}" type="sibTrans" cxnId="{0B706D48-290B-4052-9770-DC05704206FE}">
      <dgm:prSet/>
      <dgm:spPr/>
      <dgm:t>
        <a:bodyPr/>
        <a:lstStyle/>
        <a:p>
          <a:endParaRPr lang="it-IT" dirty="0"/>
        </a:p>
      </dgm:t>
    </dgm:pt>
    <dgm:pt modelId="{FCB84BAD-DE3C-46AB-89F3-66B671B6A659}">
      <dgm:prSet/>
      <dgm:spPr>
        <a:solidFill>
          <a:schemeClr val="tx1"/>
        </a:solidFill>
        <a:ln>
          <a:solidFill>
            <a:schemeClr val="bg2"/>
          </a:solidFill>
        </a:ln>
      </dgm:spPr>
      <dgm:t>
        <a:bodyPr/>
        <a:lstStyle/>
        <a:p>
          <a:pPr rtl="0"/>
          <a:r>
            <a:rPr lang="it-IT" b="1" dirty="0" smtClean="0">
              <a:solidFill>
                <a:srgbClr val="00759E"/>
              </a:solidFill>
              <a:effectLst/>
            </a:rPr>
            <a:t>Trascorso inutilmente tale termine, la domanda di iscrizione volontaria non è accoglibile.</a:t>
          </a:r>
          <a:endParaRPr lang="it-IT" b="1" dirty="0">
            <a:solidFill>
              <a:srgbClr val="00759E"/>
            </a:solidFill>
            <a:effectLst/>
          </a:endParaRPr>
        </a:p>
      </dgm:t>
    </dgm:pt>
    <dgm:pt modelId="{3C5A95F9-2FAB-45ED-B710-01F570A67EE9}" type="parTrans" cxnId="{C318CBBF-CEFF-4709-B9BE-3136CE662137}">
      <dgm:prSet/>
      <dgm:spPr/>
      <dgm:t>
        <a:bodyPr/>
        <a:lstStyle/>
        <a:p>
          <a:endParaRPr lang="it-IT"/>
        </a:p>
      </dgm:t>
    </dgm:pt>
    <dgm:pt modelId="{3A2CE4FE-5CBD-485D-8268-783DE74DB337}" type="sibTrans" cxnId="{C318CBBF-CEFF-4709-B9BE-3136CE662137}">
      <dgm:prSet/>
      <dgm:spPr/>
      <dgm:t>
        <a:bodyPr/>
        <a:lstStyle/>
        <a:p>
          <a:endParaRPr lang="it-IT" dirty="0"/>
        </a:p>
      </dgm:t>
    </dgm:pt>
    <dgm:pt modelId="{28C3765A-3849-4FFF-8453-FF826355F880}" type="pres">
      <dgm:prSet presAssocID="{FD05F2B0-17B9-4EE8-B153-B72F10F42154}" presName="cycle" presStyleCnt="0">
        <dgm:presLayoutVars>
          <dgm:dir/>
          <dgm:resizeHandles val="exact"/>
        </dgm:presLayoutVars>
      </dgm:prSet>
      <dgm:spPr/>
      <dgm:t>
        <a:bodyPr/>
        <a:lstStyle/>
        <a:p>
          <a:endParaRPr lang="it-IT"/>
        </a:p>
      </dgm:t>
    </dgm:pt>
    <dgm:pt modelId="{4D52B165-EEFE-4441-9E93-D9DC6C23632A}" type="pres">
      <dgm:prSet presAssocID="{EDB3CF99-8891-4ACB-9F1C-B4D2C9F150AD}" presName="node" presStyleLbl="node1" presStyleIdx="0" presStyleCnt="2">
        <dgm:presLayoutVars>
          <dgm:bulletEnabled val="1"/>
        </dgm:presLayoutVars>
      </dgm:prSet>
      <dgm:spPr/>
      <dgm:t>
        <a:bodyPr/>
        <a:lstStyle/>
        <a:p>
          <a:endParaRPr lang="it-IT"/>
        </a:p>
      </dgm:t>
    </dgm:pt>
    <dgm:pt modelId="{A79B4351-A773-40AF-BB8E-8963B132DE2A}" type="pres">
      <dgm:prSet presAssocID="{C84CABFE-6A15-47E1-B03B-13ACEDF1D0DC}" presName="sibTrans" presStyleLbl="sibTrans2D1" presStyleIdx="0" presStyleCnt="2"/>
      <dgm:spPr/>
      <dgm:t>
        <a:bodyPr/>
        <a:lstStyle/>
        <a:p>
          <a:endParaRPr lang="it-IT"/>
        </a:p>
      </dgm:t>
    </dgm:pt>
    <dgm:pt modelId="{4FDCF574-F2C5-4699-8B8B-01D6832E5A1F}" type="pres">
      <dgm:prSet presAssocID="{C84CABFE-6A15-47E1-B03B-13ACEDF1D0DC}" presName="connectorText" presStyleLbl="sibTrans2D1" presStyleIdx="0" presStyleCnt="2"/>
      <dgm:spPr/>
      <dgm:t>
        <a:bodyPr/>
        <a:lstStyle/>
        <a:p>
          <a:endParaRPr lang="it-IT"/>
        </a:p>
      </dgm:t>
    </dgm:pt>
    <dgm:pt modelId="{118B6D39-68B7-4A12-93D1-36D7DDD9F5E6}" type="pres">
      <dgm:prSet presAssocID="{FCB84BAD-DE3C-46AB-89F3-66B671B6A659}" presName="node" presStyleLbl="node1" presStyleIdx="1" presStyleCnt="2" custRadScaleRad="118742" custRadScaleInc="4749">
        <dgm:presLayoutVars>
          <dgm:bulletEnabled val="1"/>
        </dgm:presLayoutVars>
      </dgm:prSet>
      <dgm:spPr/>
      <dgm:t>
        <a:bodyPr/>
        <a:lstStyle/>
        <a:p>
          <a:endParaRPr lang="it-IT"/>
        </a:p>
      </dgm:t>
    </dgm:pt>
    <dgm:pt modelId="{C9A639BE-FCCF-448B-B4AD-73833A842681}" type="pres">
      <dgm:prSet presAssocID="{3A2CE4FE-5CBD-485D-8268-783DE74DB337}" presName="sibTrans" presStyleLbl="sibTrans2D1" presStyleIdx="1" presStyleCnt="2"/>
      <dgm:spPr/>
      <dgm:t>
        <a:bodyPr/>
        <a:lstStyle/>
        <a:p>
          <a:endParaRPr lang="it-IT"/>
        </a:p>
      </dgm:t>
    </dgm:pt>
    <dgm:pt modelId="{13F42524-C72A-453C-8C55-8231B4D468B0}" type="pres">
      <dgm:prSet presAssocID="{3A2CE4FE-5CBD-485D-8268-783DE74DB337}" presName="connectorText" presStyleLbl="sibTrans2D1" presStyleIdx="1" presStyleCnt="2"/>
      <dgm:spPr/>
      <dgm:t>
        <a:bodyPr/>
        <a:lstStyle/>
        <a:p>
          <a:endParaRPr lang="it-IT"/>
        </a:p>
      </dgm:t>
    </dgm:pt>
  </dgm:ptLst>
  <dgm:cxnLst>
    <dgm:cxn modelId="{2EC48544-D85A-4355-BBB5-C3A5645105EE}" type="presOf" srcId="{C84CABFE-6A15-47E1-B03B-13ACEDF1D0DC}" destId="{4FDCF574-F2C5-4699-8B8B-01D6832E5A1F}" srcOrd="1" destOrd="0" presId="urn:microsoft.com/office/officeart/2005/8/layout/cycle2"/>
    <dgm:cxn modelId="{6CA4F635-A111-4C25-9A71-EECDF457F320}" type="presOf" srcId="{FCB84BAD-DE3C-46AB-89F3-66B671B6A659}" destId="{118B6D39-68B7-4A12-93D1-36D7DDD9F5E6}" srcOrd="0" destOrd="0" presId="urn:microsoft.com/office/officeart/2005/8/layout/cycle2"/>
    <dgm:cxn modelId="{1CA06F06-38D6-4AF9-9021-7778E87BD3F5}" type="presOf" srcId="{C84CABFE-6A15-47E1-B03B-13ACEDF1D0DC}" destId="{A79B4351-A773-40AF-BB8E-8963B132DE2A}" srcOrd="0" destOrd="0" presId="urn:microsoft.com/office/officeart/2005/8/layout/cycle2"/>
    <dgm:cxn modelId="{6B3D5A30-B21C-4C35-800D-CF4DA9922E6D}" type="presOf" srcId="{3A2CE4FE-5CBD-485D-8268-783DE74DB337}" destId="{13F42524-C72A-453C-8C55-8231B4D468B0}" srcOrd="1" destOrd="0" presId="urn:microsoft.com/office/officeart/2005/8/layout/cycle2"/>
    <dgm:cxn modelId="{C0634670-3565-4E44-AD0E-62D62BA1FD6F}" type="presOf" srcId="{EDB3CF99-8891-4ACB-9F1C-B4D2C9F150AD}" destId="{4D52B165-EEFE-4441-9E93-D9DC6C23632A}" srcOrd="0" destOrd="0" presId="urn:microsoft.com/office/officeart/2005/8/layout/cycle2"/>
    <dgm:cxn modelId="{C318CBBF-CEFF-4709-B9BE-3136CE662137}" srcId="{FD05F2B0-17B9-4EE8-B153-B72F10F42154}" destId="{FCB84BAD-DE3C-46AB-89F3-66B671B6A659}" srcOrd="1" destOrd="0" parTransId="{3C5A95F9-2FAB-45ED-B710-01F570A67EE9}" sibTransId="{3A2CE4FE-5CBD-485D-8268-783DE74DB337}"/>
    <dgm:cxn modelId="{34B4F29E-0759-4D4D-9A71-BECF6B2D1965}" type="presOf" srcId="{3A2CE4FE-5CBD-485D-8268-783DE74DB337}" destId="{C9A639BE-FCCF-448B-B4AD-73833A842681}" srcOrd="0" destOrd="0" presId="urn:microsoft.com/office/officeart/2005/8/layout/cycle2"/>
    <dgm:cxn modelId="{12A301CD-E72A-46DD-B231-8323E5F498DE}" type="presOf" srcId="{FD05F2B0-17B9-4EE8-B153-B72F10F42154}" destId="{28C3765A-3849-4FFF-8453-FF826355F880}" srcOrd="0" destOrd="0" presId="urn:microsoft.com/office/officeart/2005/8/layout/cycle2"/>
    <dgm:cxn modelId="{0B706D48-290B-4052-9770-DC05704206FE}" srcId="{FD05F2B0-17B9-4EE8-B153-B72F10F42154}" destId="{EDB3CF99-8891-4ACB-9F1C-B4D2C9F150AD}" srcOrd="0" destOrd="0" parTransId="{AC5D8E47-C34A-401F-B60A-9B29000BD334}" sibTransId="{C84CABFE-6A15-47E1-B03B-13ACEDF1D0DC}"/>
    <dgm:cxn modelId="{FDED4AE5-2B76-40BF-A102-194FA786051F}" type="presParOf" srcId="{28C3765A-3849-4FFF-8453-FF826355F880}" destId="{4D52B165-EEFE-4441-9E93-D9DC6C23632A}" srcOrd="0" destOrd="0" presId="urn:microsoft.com/office/officeart/2005/8/layout/cycle2"/>
    <dgm:cxn modelId="{AC82EE81-DDFF-4A30-8F0D-F9C3CD36434F}" type="presParOf" srcId="{28C3765A-3849-4FFF-8453-FF826355F880}" destId="{A79B4351-A773-40AF-BB8E-8963B132DE2A}" srcOrd="1" destOrd="0" presId="urn:microsoft.com/office/officeart/2005/8/layout/cycle2"/>
    <dgm:cxn modelId="{F9FCC524-201A-4E06-A1EC-7136CB56D2EB}" type="presParOf" srcId="{A79B4351-A773-40AF-BB8E-8963B132DE2A}" destId="{4FDCF574-F2C5-4699-8B8B-01D6832E5A1F}" srcOrd="0" destOrd="0" presId="urn:microsoft.com/office/officeart/2005/8/layout/cycle2"/>
    <dgm:cxn modelId="{AB1141E1-E6FC-484A-8723-56CFF7A3A354}" type="presParOf" srcId="{28C3765A-3849-4FFF-8453-FF826355F880}" destId="{118B6D39-68B7-4A12-93D1-36D7DDD9F5E6}" srcOrd="2" destOrd="0" presId="urn:microsoft.com/office/officeart/2005/8/layout/cycle2"/>
    <dgm:cxn modelId="{AA271843-143B-48E0-B859-3208BFF1C746}" type="presParOf" srcId="{28C3765A-3849-4FFF-8453-FF826355F880}" destId="{C9A639BE-FCCF-448B-B4AD-73833A842681}" srcOrd="3" destOrd="0" presId="urn:microsoft.com/office/officeart/2005/8/layout/cycle2"/>
    <dgm:cxn modelId="{5548CA4C-8856-40BC-8658-8FCAC2A7DAE6}" type="presParOf" srcId="{C9A639BE-FCCF-448B-B4AD-73833A842681}" destId="{13F42524-C72A-453C-8C55-8231B4D468B0}"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7960FF-2F0C-4836-8EB2-5103D0C84928}" type="doc">
      <dgm:prSet loTypeId="urn:microsoft.com/office/officeart/2005/8/layout/rings+Icon" loCatId="relationship" qsTypeId="urn:microsoft.com/office/officeart/2005/8/quickstyle/3d2" qsCatId="3D" csTypeId="urn:microsoft.com/office/officeart/2005/8/colors/accent1_2#12" csCatId="accent1" phldr="1"/>
      <dgm:spPr/>
      <dgm:t>
        <a:bodyPr/>
        <a:lstStyle/>
        <a:p>
          <a:endParaRPr lang="it-IT"/>
        </a:p>
      </dgm:t>
    </dgm:pt>
    <dgm:pt modelId="{5B6D09B3-F380-4A25-B58B-9B9CA0457334}">
      <dgm:prSet/>
      <dgm:spPr/>
      <dgm:t>
        <a:bodyPr/>
        <a:lstStyle/>
        <a:p>
          <a:pPr rtl="0"/>
          <a:r>
            <a:rPr lang="it-IT" dirty="0" smtClean="0"/>
            <a:t>Viene erogato a chi si trova nella fascia di età da 0 a 6 anni e non frequenta la scuola primaria.</a:t>
          </a:r>
          <a:endParaRPr lang="it-IT" dirty="0"/>
        </a:p>
      </dgm:t>
    </dgm:pt>
    <dgm:pt modelId="{D7FAB0AF-1D49-4DB7-A15D-5A013317BEFC}" type="parTrans" cxnId="{025D2FC5-9CE9-429E-AB1C-816D99CBAD6D}">
      <dgm:prSet/>
      <dgm:spPr/>
      <dgm:t>
        <a:bodyPr/>
        <a:lstStyle/>
        <a:p>
          <a:endParaRPr lang="it-IT"/>
        </a:p>
      </dgm:t>
    </dgm:pt>
    <dgm:pt modelId="{2C9AB56C-047B-4DCA-8FFE-D0663171ADD2}" type="sibTrans" cxnId="{025D2FC5-9CE9-429E-AB1C-816D99CBAD6D}">
      <dgm:prSet/>
      <dgm:spPr/>
      <dgm:t>
        <a:bodyPr/>
        <a:lstStyle/>
        <a:p>
          <a:endParaRPr lang="it-IT"/>
        </a:p>
      </dgm:t>
    </dgm:pt>
    <dgm:pt modelId="{A4E6B753-A11D-47E0-A3B5-86098D4250F8}">
      <dgm:prSet/>
      <dgm:spPr/>
      <dgm:t>
        <a:bodyPr/>
        <a:lstStyle/>
        <a:p>
          <a:pPr rtl="0"/>
          <a:r>
            <a:rPr lang="it-IT" dirty="0" smtClean="0"/>
            <a:t>Importo del contributo: € 3.200,00</a:t>
          </a:r>
          <a:endParaRPr lang="it-IT" dirty="0"/>
        </a:p>
      </dgm:t>
    </dgm:pt>
    <dgm:pt modelId="{C5EFB251-33F0-4665-8B02-190E60672D29}" type="parTrans" cxnId="{2DDAB169-5EA3-412B-ACE9-5B0417BD8346}">
      <dgm:prSet/>
      <dgm:spPr/>
      <dgm:t>
        <a:bodyPr/>
        <a:lstStyle/>
        <a:p>
          <a:endParaRPr lang="it-IT"/>
        </a:p>
      </dgm:t>
    </dgm:pt>
    <dgm:pt modelId="{58AE58B9-1CE9-4B8C-9B60-73435F30D004}" type="sibTrans" cxnId="{2DDAB169-5EA3-412B-ACE9-5B0417BD8346}">
      <dgm:prSet/>
      <dgm:spPr/>
      <dgm:t>
        <a:bodyPr/>
        <a:lstStyle/>
        <a:p>
          <a:endParaRPr lang="it-IT"/>
        </a:p>
      </dgm:t>
    </dgm:pt>
    <dgm:pt modelId="{12D5FB77-A6B8-4037-9C98-D453F0BACEE8}" type="pres">
      <dgm:prSet presAssocID="{B37960FF-2F0C-4836-8EB2-5103D0C84928}" presName="Name0" presStyleCnt="0">
        <dgm:presLayoutVars>
          <dgm:chMax val="7"/>
          <dgm:dir/>
          <dgm:resizeHandles val="exact"/>
        </dgm:presLayoutVars>
      </dgm:prSet>
      <dgm:spPr/>
      <dgm:t>
        <a:bodyPr/>
        <a:lstStyle/>
        <a:p>
          <a:endParaRPr lang="it-IT"/>
        </a:p>
      </dgm:t>
    </dgm:pt>
    <dgm:pt modelId="{B2122142-5AC4-465F-AE62-74DB8CB13DFF}" type="pres">
      <dgm:prSet presAssocID="{B37960FF-2F0C-4836-8EB2-5103D0C84928}" presName="ellipse1" presStyleLbl="vennNode1" presStyleIdx="0" presStyleCnt="2">
        <dgm:presLayoutVars>
          <dgm:bulletEnabled val="1"/>
        </dgm:presLayoutVars>
      </dgm:prSet>
      <dgm:spPr/>
      <dgm:t>
        <a:bodyPr/>
        <a:lstStyle/>
        <a:p>
          <a:endParaRPr lang="it-IT"/>
        </a:p>
      </dgm:t>
    </dgm:pt>
    <dgm:pt modelId="{7D071FAA-C241-4725-A3F5-E0D74B4E3F39}" type="pres">
      <dgm:prSet presAssocID="{B37960FF-2F0C-4836-8EB2-5103D0C84928}" presName="ellipse2" presStyleLbl="vennNode1" presStyleIdx="1" presStyleCnt="2" custAng="833695" custLinFactNeighborX="33037" custLinFactNeighborY="-45511">
        <dgm:presLayoutVars>
          <dgm:bulletEnabled val="1"/>
        </dgm:presLayoutVars>
      </dgm:prSet>
      <dgm:spPr/>
      <dgm:t>
        <a:bodyPr/>
        <a:lstStyle/>
        <a:p>
          <a:endParaRPr lang="it-IT"/>
        </a:p>
      </dgm:t>
    </dgm:pt>
  </dgm:ptLst>
  <dgm:cxnLst>
    <dgm:cxn modelId="{AE54F05C-FB45-4127-9D08-4E43B3739B56}" type="presOf" srcId="{B37960FF-2F0C-4836-8EB2-5103D0C84928}" destId="{12D5FB77-A6B8-4037-9C98-D453F0BACEE8}" srcOrd="0" destOrd="0" presId="urn:microsoft.com/office/officeart/2005/8/layout/rings+Icon"/>
    <dgm:cxn modelId="{9ADAD1DE-2472-483F-86BB-5555775A8AEF}" type="presOf" srcId="{A4E6B753-A11D-47E0-A3B5-86098D4250F8}" destId="{7D071FAA-C241-4725-A3F5-E0D74B4E3F39}" srcOrd="0" destOrd="0" presId="urn:microsoft.com/office/officeart/2005/8/layout/rings+Icon"/>
    <dgm:cxn modelId="{8A6B7254-61A5-4FD1-9D4F-83B15B6C853C}" type="presOf" srcId="{5B6D09B3-F380-4A25-B58B-9B9CA0457334}" destId="{B2122142-5AC4-465F-AE62-74DB8CB13DFF}" srcOrd="0" destOrd="0" presId="urn:microsoft.com/office/officeart/2005/8/layout/rings+Icon"/>
    <dgm:cxn modelId="{025D2FC5-9CE9-429E-AB1C-816D99CBAD6D}" srcId="{B37960FF-2F0C-4836-8EB2-5103D0C84928}" destId="{5B6D09B3-F380-4A25-B58B-9B9CA0457334}" srcOrd="0" destOrd="0" parTransId="{D7FAB0AF-1D49-4DB7-A15D-5A013317BEFC}" sibTransId="{2C9AB56C-047B-4DCA-8FFE-D0663171ADD2}"/>
    <dgm:cxn modelId="{2DDAB169-5EA3-412B-ACE9-5B0417BD8346}" srcId="{B37960FF-2F0C-4836-8EB2-5103D0C84928}" destId="{A4E6B753-A11D-47E0-A3B5-86098D4250F8}" srcOrd="1" destOrd="0" parTransId="{C5EFB251-33F0-4665-8B02-190E60672D29}" sibTransId="{58AE58B9-1CE9-4B8C-9B60-73435F30D004}"/>
    <dgm:cxn modelId="{C982F316-D682-49C7-8B96-7E9DF2839A1F}" type="presParOf" srcId="{12D5FB77-A6B8-4037-9C98-D453F0BACEE8}" destId="{B2122142-5AC4-465F-AE62-74DB8CB13DFF}" srcOrd="0" destOrd="0" presId="urn:microsoft.com/office/officeart/2005/8/layout/rings+Icon"/>
    <dgm:cxn modelId="{8199F598-BC0F-4242-8740-8560E7EDCB78}" type="presParOf" srcId="{12D5FB77-A6B8-4037-9C98-D453F0BACEE8}" destId="{7D071FAA-C241-4725-A3F5-E0D74B4E3F39}" srcOrd="1"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4BA8F-F5F0-4AF1-8674-493B2C783C46}">
      <dsp:nvSpPr>
        <dsp:cNvPr id="0" name=""/>
        <dsp:cNvSpPr/>
      </dsp:nvSpPr>
      <dsp:spPr>
        <a:xfrm>
          <a:off x="0" y="34853"/>
          <a:ext cx="6667847" cy="1217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L'Opera Nazionale per l'Assistenza agli Orfani dei Sanitari Italiani (ONAOSI) è un Ente nato da un'idea di un medico di Forlì, Luigi Casati, che nel 1874 la illustra al Primo Congresso Nazionale dei Medici Condotti a Padova. Fin dall'origine, e a tutt’oggi, non ha mai fatto ricorso ad alcun finanziamento pubblico diretto.</a:t>
          </a:r>
          <a:endParaRPr lang="it-IT" sz="1400" kern="1200" dirty="0"/>
        </a:p>
      </dsp:txBody>
      <dsp:txXfrm>
        <a:off x="59446" y="94299"/>
        <a:ext cx="6548955" cy="1098858"/>
      </dsp:txXfrm>
    </dsp:sp>
    <dsp:sp modelId="{B524EA0A-619B-4409-856B-6101B8B24EC3}">
      <dsp:nvSpPr>
        <dsp:cNvPr id="0" name=""/>
        <dsp:cNvSpPr/>
      </dsp:nvSpPr>
      <dsp:spPr>
        <a:xfrm>
          <a:off x="0" y="1292923"/>
          <a:ext cx="6667847" cy="1217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Con Regio Decreto 20 luglio 1899, che ne approva lo Statuto organico, l'Opera viene trasformata in Ente morale e nel 1901 si inaugura a Perugia il primo "Collegio-convitto per gli orfani dei Sanitari italiani". </a:t>
          </a:r>
          <a:endParaRPr lang="it-IT" sz="1400" kern="1200" dirty="0"/>
        </a:p>
      </dsp:txBody>
      <dsp:txXfrm>
        <a:off x="59446" y="1352369"/>
        <a:ext cx="6548955" cy="1098858"/>
      </dsp:txXfrm>
    </dsp:sp>
    <dsp:sp modelId="{4D9CF4DA-9D35-4A3F-A085-CC195837B1A5}">
      <dsp:nvSpPr>
        <dsp:cNvPr id="0" name=""/>
        <dsp:cNvSpPr/>
      </dsp:nvSpPr>
      <dsp:spPr>
        <a:xfrm>
          <a:off x="0" y="2550994"/>
          <a:ext cx="6667847" cy="1217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Su iniziativa del deputato perugino Cesare Fani, il Parlamento approva la Legge 7 luglio 1901, n. 306, in merito a “provvedimenti per il Collegio-convitto per i figli dei Sanitari italiani in Perugia", che rende obbligatorio il contributo per tutti "i medici chirurghi, veterinari e farmacisti esercenti nel Regno alle Dipendenze di Pubbliche Amministrazioni".</a:t>
          </a:r>
          <a:endParaRPr lang="it-IT" sz="1400" kern="1200" dirty="0"/>
        </a:p>
      </dsp:txBody>
      <dsp:txXfrm>
        <a:off x="59446" y="2610440"/>
        <a:ext cx="6548955" cy="1098858"/>
      </dsp:txXfrm>
    </dsp:sp>
    <dsp:sp modelId="{8B415F9E-15E1-4504-B407-00113C55B2C7}">
      <dsp:nvSpPr>
        <dsp:cNvPr id="0" name=""/>
        <dsp:cNvSpPr/>
      </dsp:nvSpPr>
      <dsp:spPr>
        <a:xfrm>
          <a:off x="0" y="3809065"/>
          <a:ext cx="6667847" cy="1217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Tutti gli altri sanitari "liberamente esercenti“ possono contribuire volontariamente.</a:t>
          </a:r>
          <a:endParaRPr lang="it-IT" sz="1400" kern="1200" dirty="0"/>
        </a:p>
      </dsp:txBody>
      <dsp:txXfrm>
        <a:off x="59446" y="3868511"/>
        <a:ext cx="6548955" cy="10988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AD804-E944-425E-8CF5-983A326B945E}">
      <dsp:nvSpPr>
        <dsp:cNvPr id="0" name=""/>
        <dsp:cNvSpPr/>
      </dsp:nvSpPr>
      <dsp:spPr>
        <a:xfrm>
          <a:off x="1004" y="550456"/>
          <a:ext cx="2185836" cy="21858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Viene erogato a chi frequenta la scuola primaria.</a:t>
          </a:r>
          <a:endParaRPr lang="it-IT" sz="2100" kern="1200" dirty="0"/>
        </a:p>
      </dsp:txBody>
      <dsp:txXfrm>
        <a:off x="321112" y="870564"/>
        <a:ext cx="1545620" cy="1545620"/>
      </dsp:txXfrm>
    </dsp:sp>
    <dsp:sp modelId="{62FA5545-C83D-4DA5-AD39-B87D2B7ACDED}">
      <dsp:nvSpPr>
        <dsp:cNvPr id="0" name=""/>
        <dsp:cNvSpPr/>
      </dsp:nvSpPr>
      <dsp:spPr>
        <a:xfrm rot="21575741">
          <a:off x="2005022" y="227737"/>
          <a:ext cx="1370340" cy="73771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it-IT" sz="1700" kern="1200" dirty="0"/>
        </a:p>
      </dsp:txBody>
      <dsp:txXfrm>
        <a:off x="2005025" y="376062"/>
        <a:ext cx="1149024" cy="442631"/>
      </dsp:txXfrm>
    </dsp:sp>
    <dsp:sp modelId="{EC0A3887-79BC-4502-8778-9B251A36289B}">
      <dsp:nvSpPr>
        <dsp:cNvPr id="0" name=""/>
        <dsp:cNvSpPr/>
      </dsp:nvSpPr>
      <dsp:spPr>
        <a:xfrm>
          <a:off x="3285766" y="527261"/>
          <a:ext cx="2185836" cy="21858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Importo del contributo: € 3.300,00</a:t>
          </a:r>
          <a:endParaRPr lang="it-IT" sz="2100" kern="1200" dirty="0"/>
        </a:p>
      </dsp:txBody>
      <dsp:txXfrm>
        <a:off x="3605874" y="847369"/>
        <a:ext cx="1545620" cy="1545620"/>
      </dsp:txXfrm>
    </dsp:sp>
    <dsp:sp modelId="{E3DE1195-F59D-4E8A-8C9D-1B6680D6B661}">
      <dsp:nvSpPr>
        <dsp:cNvPr id="0" name=""/>
        <dsp:cNvSpPr/>
      </dsp:nvSpPr>
      <dsp:spPr>
        <a:xfrm rot="10775709">
          <a:off x="2104467" y="2293059"/>
          <a:ext cx="1354878" cy="73771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it-IT" sz="1700" kern="1200" dirty="0"/>
        </a:p>
      </dsp:txBody>
      <dsp:txXfrm rot="10800000">
        <a:off x="2325780" y="2439821"/>
        <a:ext cx="1133562" cy="44263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AD05C2-61F0-4107-B18E-AC1F7F1FBE4C}">
      <dsp:nvSpPr>
        <dsp:cNvPr id="0" name=""/>
        <dsp:cNvSpPr/>
      </dsp:nvSpPr>
      <dsp:spPr>
        <a:xfrm>
          <a:off x="0" y="540059"/>
          <a:ext cx="6120680" cy="72008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3F0CAC-F2BD-4B99-9619-56C10E8C09BF}">
      <dsp:nvSpPr>
        <dsp:cNvPr id="0" name=""/>
        <dsp:cNvSpPr/>
      </dsp:nvSpPr>
      <dsp:spPr>
        <a:xfrm>
          <a:off x="2689" y="0"/>
          <a:ext cx="1775236" cy="720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rtl="0">
            <a:lnSpc>
              <a:spcPct val="90000"/>
            </a:lnSpc>
            <a:spcBef>
              <a:spcPct val="0"/>
            </a:spcBef>
            <a:spcAft>
              <a:spcPct val="35000"/>
            </a:spcAft>
          </a:pPr>
          <a:r>
            <a:rPr lang="it-IT" sz="1200" kern="1200" dirty="0" smtClean="0"/>
            <a:t>Viene erogato a chi frequenta la scuola secondaria di I grado.</a:t>
          </a:r>
          <a:endParaRPr lang="it-IT" sz="1200" kern="1200" dirty="0"/>
        </a:p>
      </dsp:txBody>
      <dsp:txXfrm>
        <a:off x="2689" y="0"/>
        <a:ext cx="1775236" cy="720080"/>
      </dsp:txXfrm>
    </dsp:sp>
    <dsp:sp modelId="{08BB21BF-EED3-4D57-B467-5345AF3A7032}">
      <dsp:nvSpPr>
        <dsp:cNvPr id="0" name=""/>
        <dsp:cNvSpPr/>
      </dsp:nvSpPr>
      <dsp:spPr>
        <a:xfrm>
          <a:off x="800297" y="810089"/>
          <a:ext cx="180020" cy="180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28013C-BF7C-41EF-B0FF-8417A070CB42}">
      <dsp:nvSpPr>
        <dsp:cNvPr id="0" name=""/>
        <dsp:cNvSpPr/>
      </dsp:nvSpPr>
      <dsp:spPr>
        <a:xfrm>
          <a:off x="1866687" y="1080119"/>
          <a:ext cx="1775236" cy="720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lvl="0" algn="ctr" defTabSz="533400" rtl="0">
            <a:lnSpc>
              <a:spcPct val="90000"/>
            </a:lnSpc>
            <a:spcBef>
              <a:spcPct val="0"/>
            </a:spcBef>
            <a:spcAft>
              <a:spcPct val="35000"/>
            </a:spcAft>
          </a:pPr>
          <a:r>
            <a:rPr lang="it-IT" sz="1200" kern="1200" dirty="0" smtClean="0"/>
            <a:t>Importo del contributo: € 3.400,00</a:t>
          </a:r>
          <a:endParaRPr lang="it-IT" sz="1200" kern="1200" dirty="0"/>
        </a:p>
      </dsp:txBody>
      <dsp:txXfrm>
        <a:off x="1866687" y="1080119"/>
        <a:ext cx="1775236" cy="720080"/>
      </dsp:txXfrm>
    </dsp:sp>
    <dsp:sp modelId="{5FA3EC45-5B9B-4A4C-9335-E37686067E6B}">
      <dsp:nvSpPr>
        <dsp:cNvPr id="0" name=""/>
        <dsp:cNvSpPr/>
      </dsp:nvSpPr>
      <dsp:spPr>
        <a:xfrm>
          <a:off x="2664295" y="810089"/>
          <a:ext cx="180020" cy="180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EE9732-EF38-4FD6-A3AD-EADBA513770C}">
      <dsp:nvSpPr>
        <dsp:cNvPr id="0" name=""/>
        <dsp:cNvSpPr/>
      </dsp:nvSpPr>
      <dsp:spPr>
        <a:xfrm>
          <a:off x="3730685" y="0"/>
          <a:ext cx="1775236" cy="720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lvl="0" algn="ctr" defTabSz="533400" rtl="0">
            <a:lnSpc>
              <a:spcPct val="90000"/>
            </a:lnSpc>
            <a:spcBef>
              <a:spcPct val="0"/>
            </a:spcBef>
            <a:spcAft>
              <a:spcPct val="35000"/>
            </a:spcAft>
          </a:pPr>
          <a:r>
            <a:rPr lang="it-IT" sz="1200" kern="1200" dirty="0" smtClean="0"/>
            <a:t>Integrazione per i fuori sede: € 600,00</a:t>
          </a:r>
          <a:endParaRPr lang="it-IT" sz="1200" kern="1200" dirty="0"/>
        </a:p>
      </dsp:txBody>
      <dsp:txXfrm>
        <a:off x="3730685" y="0"/>
        <a:ext cx="1775236" cy="720080"/>
      </dsp:txXfrm>
    </dsp:sp>
    <dsp:sp modelId="{133DE8DF-DFB7-4912-95DB-287C0EBEA65B}">
      <dsp:nvSpPr>
        <dsp:cNvPr id="0" name=""/>
        <dsp:cNvSpPr/>
      </dsp:nvSpPr>
      <dsp:spPr>
        <a:xfrm>
          <a:off x="4528294" y="810089"/>
          <a:ext cx="180020" cy="180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86FD9A-BA29-4426-B95B-9CA68C3A49BB}">
      <dsp:nvSpPr>
        <dsp:cNvPr id="0" name=""/>
        <dsp:cNvSpPr/>
      </dsp:nvSpPr>
      <dsp:spPr>
        <a:xfrm>
          <a:off x="852" y="779541"/>
          <a:ext cx="2141358" cy="82656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FAC648-6E79-4633-A403-5606EEAA0853}">
      <dsp:nvSpPr>
        <dsp:cNvPr id="0" name=""/>
        <dsp:cNvSpPr/>
      </dsp:nvSpPr>
      <dsp:spPr>
        <a:xfrm>
          <a:off x="571881" y="986182"/>
          <a:ext cx="1808258" cy="8265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it-IT" sz="1300" kern="1200" dirty="0" smtClean="0"/>
            <a:t>Viene erogato a chi frequenta la scuola secondaria di II grado.</a:t>
          </a:r>
          <a:endParaRPr lang="it-IT" sz="1300" kern="1200" dirty="0"/>
        </a:p>
      </dsp:txBody>
      <dsp:txXfrm>
        <a:off x="596090" y="1010391"/>
        <a:ext cx="1759840" cy="778146"/>
      </dsp:txXfrm>
    </dsp:sp>
    <dsp:sp modelId="{F732C221-DE21-4DA8-A814-B246E61EE67B}">
      <dsp:nvSpPr>
        <dsp:cNvPr id="0" name=""/>
        <dsp:cNvSpPr/>
      </dsp:nvSpPr>
      <dsp:spPr>
        <a:xfrm>
          <a:off x="2446760" y="779541"/>
          <a:ext cx="2141358" cy="82656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DB4BE5-C68D-42F0-8C4D-146B181CE1BC}">
      <dsp:nvSpPr>
        <dsp:cNvPr id="0" name=""/>
        <dsp:cNvSpPr/>
      </dsp:nvSpPr>
      <dsp:spPr>
        <a:xfrm>
          <a:off x="3017789" y="986182"/>
          <a:ext cx="1808258" cy="8265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it-IT" sz="1300" kern="1200" dirty="0" smtClean="0"/>
            <a:t>Importo del contributo: € 3.700,00</a:t>
          </a:r>
          <a:endParaRPr lang="it-IT" sz="1300" kern="1200" dirty="0"/>
        </a:p>
      </dsp:txBody>
      <dsp:txXfrm>
        <a:off x="3041998" y="1010391"/>
        <a:ext cx="1759840" cy="778146"/>
      </dsp:txXfrm>
    </dsp:sp>
    <dsp:sp modelId="{F55AEEF9-B638-4962-B1CC-AD3F2DF9704A}">
      <dsp:nvSpPr>
        <dsp:cNvPr id="0" name=""/>
        <dsp:cNvSpPr/>
      </dsp:nvSpPr>
      <dsp:spPr>
        <a:xfrm>
          <a:off x="4892667" y="779541"/>
          <a:ext cx="2141358" cy="82656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C5A99-4932-4D4B-8ACA-1DE2463444C6}">
      <dsp:nvSpPr>
        <dsp:cNvPr id="0" name=""/>
        <dsp:cNvSpPr/>
      </dsp:nvSpPr>
      <dsp:spPr>
        <a:xfrm>
          <a:off x="5463697" y="986182"/>
          <a:ext cx="1808258" cy="8265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it-IT" sz="1300" kern="1200" dirty="0" smtClean="0"/>
            <a:t>Integrazione per i fuori sede: € 600,00</a:t>
          </a:r>
          <a:endParaRPr lang="it-IT" sz="1300" kern="1200" dirty="0"/>
        </a:p>
      </dsp:txBody>
      <dsp:txXfrm>
        <a:off x="5487906" y="1010391"/>
        <a:ext cx="1759840" cy="7781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94E30-E31B-4EA5-89E9-C49FCA2E0423}">
      <dsp:nvSpPr>
        <dsp:cNvPr id="0" name=""/>
        <dsp:cNvSpPr/>
      </dsp:nvSpPr>
      <dsp:spPr>
        <a:xfrm>
          <a:off x="2135808" y="3732054"/>
          <a:ext cx="4287107"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E0340B-8DBF-47F4-8D8D-32A1D6868051}">
      <dsp:nvSpPr>
        <dsp:cNvPr id="0" name=""/>
        <dsp:cNvSpPr/>
      </dsp:nvSpPr>
      <dsp:spPr>
        <a:xfrm>
          <a:off x="2135808" y="2237544"/>
          <a:ext cx="3672223"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19701C-EEC4-4B67-8D59-00F29316BC08}">
      <dsp:nvSpPr>
        <dsp:cNvPr id="0" name=""/>
        <dsp:cNvSpPr/>
      </dsp:nvSpPr>
      <dsp:spPr>
        <a:xfrm>
          <a:off x="2135808" y="743035"/>
          <a:ext cx="4287107"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80D825-BDFE-421B-AED6-0CF52E7B7840}">
      <dsp:nvSpPr>
        <dsp:cNvPr id="0" name=""/>
        <dsp:cNvSpPr/>
      </dsp:nvSpPr>
      <dsp:spPr>
        <a:xfrm>
          <a:off x="794" y="102531"/>
          <a:ext cx="4270027" cy="4270027"/>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642BD2-2EC1-41A0-9141-862927359F02}">
      <dsp:nvSpPr>
        <dsp:cNvPr id="0" name=""/>
        <dsp:cNvSpPr/>
      </dsp:nvSpPr>
      <dsp:spPr>
        <a:xfrm>
          <a:off x="355883" y="560591"/>
          <a:ext cx="3672113" cy="30947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933450" rtl="0">
            <a:lnSpc>
              <a:spcPct val="90000"/>
            </a:lnSpc>
            <a:spcBef>
              <a:spcPct val="0"/>
            </a:spcBef>
            <a:spcAft>
              <a:spcPct val="35000"/>
            </a:spcAft>
          </a:pPr>
          <a:r>
            <a:rPr lang="it-IT" sz="2100" kern="1200" dirty="0" smtClean="0">
              <a:solidFill>
                <a:schemeClr val="bg1"/>
              </a:solidFill>
            </a:rPr>
            <a:t>Agli assistiti che frequentano la scuola primaria e secondaria di I e II grado ed ottengono la promozione alla classe successiva (media di 7/10 per le scuole superiori, media di 8/10 per la scuola secondaria di I grado) viene erogato un contributo pari alle seguenti somme:</a:t>
          </a:r>
          <a:endParaRPr lang="it-IT" sz="2100" kern="1200" dirty="0">
            <a:solidFill>
              <a:schemeClr val="bg1"/>
            </a:solidFill>
          </a:endParaRPr>
        </a:p>
      </dsp:txBody>
      <dsp:txXfrm>
        <a:off x="355883" y="560591"/>
        <a:ext cx="3672113" cy="3094797"/>
      </dsp:txXfrm>
    </dsp:sp>
    <dsp:sp modelId="{24256F14-A3A2-4E53-88A0-20E1C53ED399}">
      <dsp:nvSpPr>
        <dsp:cNvPr id="0" name=""/>
        <dsp:cNvSpPr/>
      </dsp:nvSpPr>
      <dsp:spPr>
        <a:xfrm>
          <a:off x="5782411" y="102531"/>
          <a:ext cx="1281008" cy="1281008"/>
        </a:xfrm>
        <a:prstGeom prst="ellipse">
          <a:avLst/>
        </a:prstGeom>
        <a:blipFill>
          <a:blip xmlns:r="http://schemas.openxmlformats.org/officeDocument/2006/relationships" r:embed="rId1" cstate="email">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4CADE3-E0A7-488C-AC96-D28A7C887407}">
      <dsp:nvSpPr>
        <dsp:cNvPr id="0" name=""/>
        <dsp:cNvSpPr/>
      </dsp:nvSpPr>
      <dsp:spPr>
        <a:xfrm>
          <a:off x="7063419" y="102531"/>
          <a:ext cx="1228113" cy="1281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0" rIns="83820" bIns="0" numCol="1" spcCol="1270" anchor="ctr" anchorCtr="0">
          <a:noAutofit/>
        </a:bodyPr>
        <a:lstStyle/>
        <a:p>
          <a:pPr lvl="0" algn="l" defTabSz="977900" rtl="0">
            <a:lnSpc>
              <a:spcPct val="90000"/>
            </a:lnSpc>
            <a:spcBef>
              <a:spcPct val="0"/>
            </a:spcBef>
            <a:spcAft>
              <a:spcPct val="35000"/>
            </a:spcAft>
          </a:pPr>
          <a:r>
            <a:rPr lang="it-IT" sz="2200" kern="1200" dirty="0" smtClean="0"/>
            <a:t>scuole primarie: € 370,00</a:t>
          </a:r>
          <a:endParaRPr lang="it-IT" sz="2200" kern="1200" dirty="0"/>
        </a:p>
      </dsp:txBody>
      <dsp:txXfrm>
        <a:off x="7063419" y="102531"/>
        <a:ext cx="1228113" cy="1281008"/>
      </dsp:txXfrm>
    </dsp:sp>
    <dsp:sp modelId="{99378763-D880-4A33-AB6D-90477C8CD177}">
      <dsp:nvSpPr>
        <dsp:cNvPr id="0" name=""/>
        <dsp:cNvSpPr/>
      </dsp:nvSpPr>
      <dsp:spPr>
        <a:xfrm>
          <a:off x="5167527" y="1597040"/>
          <a:ext cx="1281008" cy="1281008"/>
        </a:xfrm>
        <a:prstGeom prst="ellipse">
          <a:avLst/>
        </a:prstGeom>
        <a:blipFill>
          <a:blip xmlns:r="http://schemas.openxmlformats.org/officeDocument/2006/relationships" r:embed="rId2" cstate="email">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AF7082-E6FF-42B3-8C73-C3FF58A1C77E}">
      <dsp:nvSpPr>
        <dsp:cNvPr id="0" name=""/>
        <dsp:cNvSpPr/>
      </dsp:nvSpPr>
      <dsp:spPr>
        <a:xfrm>
          <a:off x="6448535" y="1597040"/>
          <a:ext cx="2090723" cy="1281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0" rIns="83820" bIns="0" numCol="1" spcCol="1270" anchor="ctr" anchorCtr="0">
          <a:noAutofit/>
        </a:bodyPr>
        <a:lstStyle/>
        <a:p>
          <a:pPr lvl="0" algn="l" defTabSz="977900" rtl="0">
            <a:lnSpc>
              <a:spcPct val="90000"/>
            </a:lnSpc>
            <a:spcBef>
              <a:spcPct val="0"/>
            </a:spcBef>
            <a:spcAft>
              <a:spcPct val="35000"/>
            </a:spcAft>
          </a:pPr>
          <a:r>
            <a:rPr lang="it-IT" sz="2200" kern="1200" dirty="0" smtClean="0"/>
            <a:t>Scuole secondarie di I grado: € 670,00</a:t>
          </a:r>
          <a:endParaRPr lang="it-IT" sz="2200" kern="1200" dirty="0"/>
        </a:p>
      </dsp:txBody>
      <dsp:txXfrm>
        <a:off x="6448535" y="1597040"/>
        <a:ext cx="2090723" cy="1281008"/>
      </dsp:txXfrm>
    </dsp:sp>
    <dsp:sp modelId="{C960DF01-6BAF-42E5-AD01-28F98028B172}">
      <dsp:nvSpPr>
        <dsp:cNvPr id="0" name=""/>
        <dsp:cNvSpPr/>
      </dsp:nvSpPr>
      <dsp:spPr>
        <a:xfrm>
          <a:off x="5782411" y="3091550"/>
          <a:ext cx="1281008" cy="1281008"/>
        </a:xfrm>
        <a:prstGeom prst="ellipse">
          <a:avLst/>
        </a:prstGeom>
        <a:blipFill>
          <a:blip xmlns:r="http://schemas.openxmlformats.org/officeDocument/2006/relationships" r:embed="rId3" cstate="email">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525959-4E7A-4829-97BA-567BC48F2BBE}">
      <dsp:nvSpPr>
        <dsp:cNvPr id="0" name=""/>
        <dsp:cNvSpPr/>
      </dsp:nvSpPr>
      <dsp:spPr>
        <a:xfrm>
          <a:off x="7063419" y="3091550"/>
          <a:ext cx="1435876" cy="1281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0" rIns="83820" bIns="0" numCol="1" spcCol="1270" anchor="ctr" anchorCtr="0">
          <a:noAutofit/>
        </a:bodyPr>
        <a:lstStyle/>
        <a:p>
          <a:pPr lvl="0" algn="l" defTabSz="977900" rtl="0">
            <a:lnSpc>
              <a:spcPct val="90000"/>
            </a:lnSpc>
            <a:spcBef>
              <a:spcPct val="0"/>
            </a:spcBef>
            <a:spcAft>
              <a:spcPct val="35000"/>
            </a:spcAft>
          </a:pPr>
          <a:r>
            <a:rPr lang="it-IT" sz="2200" kern="1200" dirty="0" smtClean="0"/>
            <a:t>scuole secondarie di II grado: € 800,00</a:t>
          </a:r>
          <a:endParaRPr lang="it-IT" sz="2200" kern="1200" dirty="0"/>
        </a:p>
      </dsp:txBody>
      <dsp:txXfrm>
        <a:off x="7063419" y="3091550"/>
        <a:ext cx="1435876" cy="12810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638EB-914A-4B00-8CE7-C7EB27F740D0}">
      <dsp:nvSpPr>
        <dsp:cNvPr id="0" name=""/>
        <dsp:cNvSpPr/>
      </dsp:nvSpPr>
      <dsp:spPr>
        <a:xfrm>
          <a:off x="2722532" y="61478"/>
          <a:ext cx="2950972" cy="2950972"/>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it-IT" sz="1400" kern="1200" dirty="0" smtClean="0"/>
            <a:t>Viene erogato a chi frequenta un corso universitario o post-diploma equivalente e dimostra di aver acquisito un progresso minimo negli studi di 3 esami o 30 crediti l’anno</a:t>
          </a:r>
          <a:endParaRPr lang="it-IT" sz="1400" kern="1200" dirty="0"/>
        </a:p>
      </dsp:txBody>
      <dsp:txXfrm>
        <a:off x="3115995" y="577898"/>
        <a:ext cx="2164046" cy="1327937"/>
      </dsp:txXfrm>
    </dsp:sp>
    <dsp:sp modelId="{2E4DB9E1-1800-4C01-8AF3-15C46BF6161B}">
      <dsp:nvSpPr>
        <dsp:cNvPr id="0" name=""/>
        <dsp:cNvSpPr/>
      </dsp:nvSpPr>
      <dsp:spPr>
        <a:xfrm>
          <a:off x="3787341" y="1905836"/>
          <a:ext cx="2950972" cy="2950972"/>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it-IT" sz="1400" kern="1200" dirty="0" smtClean="0"/>
            <a:t>Integrazione </a:t>
          </a:r>
          <a:br>
            <a:rPr lang="it-IT" sz="1400" kern="1200" dirty="0" smtClean="0"/>
          </a:br>
          <a:r>
            <a:rPr lang="it-IT" sz="1400" kern="1200" dirty="0" smtClean="0"/>
            <a:t> per i fuori sede: € 2.000,00</a:t>
          </a:r>
          <a:endParaRPr lang="it-IT" sz="1400" kern="1200" dirty="0"/>
        </a:p>
      </dsp:txBody>
      <dsp:txXfrm>
        <a:off x="4689847" y="2668171"/>
        <a:ext cx="1770583" cy="1623035"/>
      </dsp:txXfrm>
    </dsp:sp>
    <dsp:sp modelId="{AEFF3967-7C8E-4F12-8D36-8E41D902ADD7}">
      <dsp:nvSpPr>
        <dsp:cNvPr id="0" name=""/>
        <dsp:cNvSpPr/>
      </dsp:nvSpPr>
      <dsp:spPr>
        <a:xfrm>
          <a:off x="1657723" y="1905836"/>
          <a:ext cx="2950972" cy="2950972"/>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it-IT" sz="1400" kern="1200" dirty="0" smtClean="0"/>
            <a:t>Importo del contributo: € 4.300,00</a:t>
          </a:r>
          <a:endParaRPr lang="it-IT" sz="1400" kern="1200" dirty="0"/>
        </a:p>
      </dsp:txBody>
      <dsp:txXfrm>
        <a:off x="1935606" y="2668171"/>
        <a:ext cx="1770583" cy="162303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83A3B0-AC43-486E-8930-9D38A0F6EDBA}">
      <dsp:nvSpPr>
        <dsp:cNvPr id="0" name=""/>
        <dsp:cNvSpPr/>
      </dsp:nvSpPr>
      <dsp:spPr>
        <a:xfrm>
          <a:off x="1137777" y="0"/>
          <a:ext cx="5134312" cy="5134312"/>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89C4A2F-449A-477C-B7B6-6D63EA0F4A70}">
      <dsp:nvSpPr>
        <dsp:cNvPr id="0" name=""/>
        <dsp:cNvSpPr/>
      </dsp:nvSpPr>
      <dsp:spPr>
        <a:xfrm>
          <a:off x="3704933" y="516188"/>
          <a:ext cx="3337302" cy="121538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Viene erogato a chi frequenta un corso universitario o post-diploma equivalente e completa tutti gli esami previsti dal piano di studi per l’anno in corso entro le normali sessioni, con la media minima di 24/30 purché non si iscriva come ripetente o fuori corso</a:t>
          </a:r>
          <a:endParaRPr lang="it-IT" sz="1200" kern="1200" dirty="0"/>
        </a:p>
      </dsp:txBody>
      <dsp:txXfrm>
        <a:off x="3764263" y="575518"/>
        <a:ext cx="3218642" cy="1096727"/>
      </dsp:txXfrm>
    </dsp:sp>
    <dsp:sp modelId="{DAF5297A-575A-427A-AACA-153088F625BA}">
      <dsp:nvSpPr>
        <dsp:cNvPr id="0" name=""/>
        <dsp:cNvSpPr/>
      </dsp:nvSpPr>
      <dsp:spPr>
        <a:xfrm>
          <a:off x="3704933" y="1883500"/>
          <a:ext cx="3337302" cy="121538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Importo del contributo: € 800,00 (riservato agli studenti universitari ospiti delle strutture ONAOSI e/o agli assistiti a domicilio figli di Sanitari contribuenti trentennali viventi)</a:t>
          </a:r>
          <a:endParaRPr lang="it-IT" sz="1200" kern="1200" dirty="0"/>
        </a:p>
      </dsp:txBody>
      <dsp:txXfrm>
        <a:off x="3764263" y="1942830"/>
        <a:ext cx="3218642" cy="1096727"/>
      </dsp:txXfrm>
    </dsp:sp>
    <dsp:sp modelId="{3414DFE7-A44E-418A-8634-B9277A384540}">
      <dsp:nvSpPr>
        <dsp:cNvPr id="0" name=""/>
        <dsp:cNvSpPr/>
      </dsp:nvSpPr>
      <dsp:spPr>
        <a:xfrm>
          <a:off x="3704933" y="3250811"/>
          <a:ext cx="3337302" cy="121538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Importo del contributo: € 1.800,00 (riservato agli universitari assistiti a domicilio in quanto orfani di Sanitario contribuente o in quanto figli di Sanitario contribuente inabile)</a:t>
          </a:r>
          <a:endParaRPr lang="it-IT" sz="1200" kern="1200" dirty="0"/>
        </a:p>
      </dsp:txBody>
      <dsp:txXfrm>
        <a:off x="3764263" y="3310141"/>
        <a:ext cx="3218642" cy="10967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8C4A49-4943-460E-AB07-39270D29BC57}">
      <dsp:nvSpPr>
        <dsp:cNvPr id="0" name=""/>
        <dsp:cNvSpPr/>
      </dsp:nvSpPr>
      <dsp:spPr>
        <a:xfrm rot="1089063">
          <a:off x="2894518" y="3298294"/>
          <a:ext cx="2964698" cy="64775"/>
        </a:xfrm>
        <a:custGeom>
          <a:avLst/>
          <a:gdLst/>
          <a:ahLst/>
          <a:cxnLst/>
          <a:rect l="0" t="0" r="0" b="0"/>
          <a:pathLst>
            <a:path>
              <a:moveTo>
                <a:pt x="0" y="32387"/>
              </a:moveTo>
              <a:lnTo>
                <a:pt x="2964698" y="32387"/>
              </a:lnTo>
            </a:path>
          </a:pathLst>
        </a:custGeom>
        <a:noFill/>
        <a:ln w="254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DDA79530-73A1-4CF5-BF63-CA3A9C5E61BE}">
      <dsp:nvSpPr>
        <dsp:cNvPr id="0" name=""/>
        <dsp:cNvSpPr/>
      </dsp:nvSpPr>
      <dsp:spPr>
        <a:xfrm rot="20504129">
          <a:off x="2892761" y="1623915"/>
          <a:ext cx="2998015" cy="64775"/>
        </a:xfrm>
        <a:custGeom>
          <a:avLst/>
          <a:gdLst/>
          <a:ahLst/>
          <a:cxnLst/>
          <a:rect l="0" t="0" r="0" b="0"/>
          <a:pathLst>
            <a:path>
              <a:moveTo>
                <a:pt x="0" y="32387"/>
              </a:moveTo>
              <a:lnTo>
                <a:pt x="2998015" y="32387"/>
              </a:lnTo>
            </a:path>
          </a:pathLst>
        </a:custGeom>
        <a:noFill/>
        <a:ln w="254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F02F598F-4153-4CE6-AF3C-8A75817F82D5}">
      <dsp:nvSpPr>
        <dsp:cNvPr id="0" name=""/>
        <dsp:cNvSpPr/>
      </dsp:nvSpPr>
      <dsp:spPr>
        <a:xfrm>
          <a:off x="726896" y="885741"/>
          <a:ext cx="3225990" cy="3225990"/>
        </a:xfrm>
        <a:prstGeom prst="ellipse">
          <a:avLst/>
        </a:prstGeom>
        <a:blipFill>
          <a:blip xmlns:r="http://schemas.openxmlformats.org/officeDocument/2006/relationships" r:embed="rId1">
            <a:extLst/>
          </a:blip>
          <a:srcRect/>
          <a:stretch>
            <a:fillRect/>
          </a:stretch>
        </a:blip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4BAF2FB8-3D85-4D6C-B1BB-1EA30E6FD6BB}">
      <dsp:nvSpPr>
        <dsp:cNvPr id="0" name=""/>
        <dsp:cNvSpPr/>
      </dsp:nvSpPr>
      <dsp:spPr>
        <a:xfrm>
          <a:off x="5769765" y="547"/>
          <a:ext cx="1805933" cy="1805933"/>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it-IT" sz="1200" kern="1200" dirty="0" smtClean="0"/>
            <a:t>Viene erogato a chi consegue la laurea in corso con la votazione di almeno 100/110</a:t>
          </a:r>
          <a:endParaRPr lang="it-IT" sz="1200" kern="1200" dirty="0"/>
        </a:p>
      </dsp:txBody>
      <dsp:txXfrm>
        <a:off x="6034238" y="265020"/>
        <a:ext cx="1276987" cy="1276987"/>
      </dsp:txXfrm>
    </dsp:sp>
    <dsp:sp modelId="{A574161F-2607-4BDA-9AAE-B2F6E5613ADC}">
      <dsp:nvSpPr>
        <dsp:cNvPr id="0" name=""/>
        <dsp:cNvSpPr/>
      </dsp:nvSpPr>
      <dsp:spPr>
        <a:xfrm>
          <a:off x="5737294" y="3126162"/>
          <a:ext cx="1935594" cy="1935594"/>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it-IT" sz="1200" kern="1200" dirty="0" smtClean="0"/>
            <a:t>Importo del contributo: € 1.000,00 per le lauree triennali e magistrali biennali; € 2.000,00 per le lauree magistrali a ciclo unico</a:t>
          </a:r>
          <a:endParaRPr lang="it-IT" sz="1200" kern="1200" dirty="0"/>
        </a:p>
      </dsp:txBody>
      <dsp:txXfrm>
        <a:off x="6020755" y="3409623"/>
        <a:ext cx="1368672" cy="136867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9CD0B-FA28-4F9A-88BA-0691C93AC958}">
      <dsp:nvSpPr>
        <dsp:cNvPr id="0" name=""/>
        <dsp:cNvSpPr/>
      </dsp:nvSpPr>
      <dsp:spPr>
        <a:xfrm>
          <a:off x="2107" y="828258"/>
          <a:ext cx="3067883" cy="3067883"/>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it-IT" sz="1300" kern="1200" dirty="0" smtClean="0"/>
            <a:t>Viene erogato agli studenti del triennio conclusivo della scuola secondaria di II grado e agli universitari che frequentano un corso di studio all’estero per l’apprendimento e il perfezionamento di una lingua straniera della durata minima di due settimane.</a:t>
          </a:r>
        </a:p>
        <a:p>
          <a:pPr lvl="0" algn="ctr" defTabSz="577850" rtl="0">
            <a:lnSpc>
              <a:spcPct val="90000"/>
            </a:lnSpc>
            <a:spcBef>
              <a:spcPct val="0"/>
            </a:spcBef>
            <a:spcAft>
              <a:spcPct val="35000"/>
            </a:spcAft>
          </a:pPr>
          <a:r>
            <a:rPr lang="it-IT" sz="1300" kern="1200" dirty="0" smtClean="0"/>
            <a:t>Sono esclusi dall’assegnazione i ripetenti e i fuori corso.</a:t>
          </a:r>
          <a:endParaRPr lang="it-IT" sz="1300" kern="1200" dirty="0"/>
        </a:p>
      </dsp:txBody>
      <dsp:txXfrm>
        <a:off x="451388" y="1277539"/>
        <a:ext cx="2169321" cy="2169321"/>
      </dsp:txXfrm>
    </dsp:sp>
    <dsp:sp modelId="{02FADC7B-5675-4E59-AD75-99A3A21CF638}">
      <dsp:nvSpPr>
        <dsp:cNvPr id="0" name=""/>
        <dsp:cNvSpPr/>
      </dsp:nvSpPr>
      <dsp:spPr>
        <a:xfrm>
          <a:off x="2830648" y="394730"/>
          <a:ext cx="1911467" cy="103541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it-IT" sz="1000" kern="1200" dirty="0"/>
        </a:p>
      </dsp:txBody>
      <dsp:txXfrm>
        <a:off x="2830648" y="601812"/>
        <a:ext cx="1600844" cy="621246"/>
      </dsp:txXfrm>
    </dsp:sp>
    <dsp:sp modelId="{64BA61B9-25FF-4CA3-804A-821403A53B6A}">
      <dsp:nvSpPr>
        <dsp:cNvPr id="0" name=""/>
        <dsp:cNvSpPr/>
      </dsp:nvSpPr>
      <dsp:spPr>
        <a:xfrm>
          <a:off x="4610969" y="828258"/>
          <a:ext cx="3067883" cy="3067883"/>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it-IT" sz="1300" kern="1200" dirty="0" smtClean="0"/>
            <a:t>L’importo del contributo è </a:t>
          </a:r>
        </a:p>
        <a:p>
          <a:pPr lvl="0" algn="ctr" defTabSz="577850" rtl="0">
            <a:lnSpc>
              <a:spcPct val="90000"/>
            </a:lnSpc>
            <a:spcBef>
              <a:spcPct val="0"/>
            </a:spcBef>
            <a:spcAft>
              <a:spcPct val="35000"/>
            </a:spcAft>
          </a:pPr>
          <a:r>
            <a:rPr lang="it-IT" sz="1300" kern="1200" dirty="0" smtClean="0"/>
            <a:t>€ 1.300,00</a:t>
          </a:r>
          <a:endParaRPr lang="it-IT" sz="1300" kern="1200" dirty="0"/>
        </a:p>
      </dsp:txBody>
      <dsp:txXfrm>
        <a:off x="5060250" y="1277539"/>
        <a:ext cx="2169321" cy="2169321"/>
      </dsp:txXfrm>
    </dsp:sp>
    <dsp:sp modelId="{9BDDDAB8-9091-4FF8-99A6-56C026B8D05D}">
      <dsp:nvSpPr>
        <dsp:cNvPr id="0" name=""/>
        <dsp:cNvSpPr/>
      </dsp:nvSpPr>
      <dsp:spPr>
        <a:xfrm rot="10800000">
          <a:off x="2938844" y="3294258"/>
          <a:ext cx="1911467" cy="103541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it-IT" sz="1000" kern="1200" dirty="0"/>
        </a:p>
      </dsp:txBody>
      <dsp:txXfrm rot="10800000">
        <a:off x="3249467" y="3501340"/>
        <a:ext cx="1600844" cy="62124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9CD0B-FA28-4F9A-88BA-0691C93AC958}">
      <dsp:nvSpPr>
        <dsp:cNvPr id="0" name=""/>
        <dsp:cNvSpPr/>
      </dsp:nvSpPr>
      <dsp:spPr>
        <a:xfrm>
          <a:off x="2107" y="828258"/>
          <a:ext cx="3067883" cy="3067883"/>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it-IT" sz="1300" kern="1200" dirty="0" smtClean="0"/>
            <a:t>Il Soggiorno Estivo, che si svolge a Perugia presso il Collegio Unico, è riservato agli assistiti.  Si tratta di una piacevole vacanza organizzata per consentire, a tutti i ragazzi che vi partecipano, di vivere un’esperienza comunitaria capace di soddisfare le loro attese e i loro desideri.</a:t>
          </a:r>
          <a:endParaRPr lang="it-IT" sz="1300" kern="1200" dirty="0"/>
        </a:p>
      </dsp:txBody>
      <dsp:txXfrm>
        <a:off x="451388" y="1277539"/>
        <a:ext cx="2169321" cy="2169321"/>
      </dsp:txXfrm>
    </dsp:sp>
    <dsp:sp modelId="{02FADC7B-5675-4E59-AD75-99A3A21CF638}">
      <dsp:nvSpPr>
        <dsp:cNvPr id="0" name=""/>
        <dsp:cNvSpPr/>
      </dsp:nvSpPr>
      <dsp:spPr>
        <a:xfrm>
          <a:off x="2830648" y="394730"/>
          <a:ext cx="1911467" cy="103541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it-IT" sz="1100" kern="1200" dirty="0"/>
        </a:p>
      </dsp:txBody>
      <dsp:txXfrm>
        <a:off x="2830648" y="601812"/>
        <a:ext cx="1600844" cy="621246"/>
      </dsp:txXfrm>
    </dsp:sp>
    <dsp:sp modelId="{64BA61B9-25FF-4CA3-804A-821403A53B6A}">
      <dsp:nvSpPr>
        <dsp:cNvPr id="0" name=""/>
        <dsp:cNvSpPr/>
      </dsp:nvSpPr>
      <dsp:spPr>
        <a:xfrm>
          <a:off x="4610969" y="828258"/>
          <a:ext cx="3067883" cy="3067883"/>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it-IT" sz="1300" kern="1200" dirty="0" smtClean="0"/>
            <a:t>La partecipazione al Soggiorno Estivo è gratuita per gli assistiti. In via sperimentale possono partecipare anche un massimo d n.  10  figli di Sanitari contribuenti quantificando il costo di partecipazione di quest’ultimi in € 500,00.</a:t>
          </a:r>
          <a:endParaRPr lang="it-IT" sz="1300" kern="1200" dirty="0"/>
        </a:p>
      </dsp:txBody>
      <dsp:txXfrm>
        <a:off x="5060250" y="1277539"/>
        <a:ext cx="2169321" cy="2169321"/>
      </dsp:txXfrm>
    </dsp:sp>
    <dsp:sp modelId="{9BDDDAB8-9091-4FF8-99A6-56C026B8D05D}">
      <dsp:nvSpPr>
        <dsp:cNvPr id="0" name=""/>
        <dsp:cNvSpPr/>
      </dsp:nvSpPr>
      <dsp:spPr>
        <a:xfrm rot="10800000">
          <a:off x="2938844" y="3294258"/>
          <a:ext cx="1911467" cy="103541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it-IT" sz="1100" kern="1200" dirty="0"/>
        </a:p>
      </dsp:txBody>
      <dsp:txXfrm rot="10800000">
        <a:off x="3249467" y="3501340"/>
        <a:ext cx="1600844" cy="62124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AE165-C82B-4BF4-93A5-A938C63144E0}">
      <dsp:nvSpPr>
        <dsp:cNvPr id="0" name=""/>
        <dsp:cNvSpPr/>
      </dsp:nvSpPr>
      <dsp:spPr>
        <a:xfrm>
          <a:off x="3222103" y="49505"/>
          <a:ext cx="2376264" cy="2376264"/>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it-IT" sz="1900" kern="1200" dirty="0" smtClean="0"/>
            <a:t>Gli importi sono differenziati a seconda della durata:</a:t>
          </a:r>
          <a:endParaRPr lang="it-IT" sz="1900" kern="1200" dirty="0"/>
        </a:p>
      </dsp:txBody>
      <dsp:txXfrm>
        <a:off x="3538939" y="465351"/>
        <a:ext cx="1742593" cy="1069318"/>
      </dsp:txXfrm>
    </dsp:sp>
    <dsp:sp modelId="{5091F78F-E5A7-41B3-9A8A-D0AF75EB6DF3}">
      <dsp:nvSpPr>
        <dsp:cNvPr id="0" name=""/>
        <dsp:cNvSpPr/>
      </dsp:nvSpPr>
      <dsp:spPr>
        <a:xfrm>
          <a:off x="4079539" y="1534670"/>
          <a:ext cx="2376264" cy="2376264"/>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it-IT" sz="1900" kern="1200" dirty="0" smtClean="0"/>
            <a:t>€ 500,00 per durata fino a 6 mesi</a:t>
          </a:r>
          <a:endParaRPr lang="it-IT" sz="1900" kern="1200" dirty="0"/>
        </a:p>
      </dsp:txBody>
      <dsp:txXfrm>
        <a:off x="4806280" y="2148538"/>
        <a:ext cx="1425758" cy="1306945"/>
      </dsp:txXfrm>
    </dsp:sp>
    <dsp:sp modelId="{503638D0-F1C7-4F00-B5B2-377EE55ACFCA}">
      <dsp:nvSpPr>
        <dsp:cNvPr id="0" name=""/>
        <dsp:cNvSpPr/>
      </dsp:nvSpPr>
      <dsp:spPr>
        <a:xfrm>
          <a:off x="2364668" y="1534670"/>
          <a:ext cx="2376264" cy="2376264"/>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it-IT" sz="1900" kern="1200" dirty="0" smtClean="0"/>
            <a:t>€ 1.000,00 per durata superiore a sei mesi</a:t>
          </a:r>
          <a:endParaRPr lang="it-IT" sz="1900" kern="1200" dirty="0"/>
        </a:p>
      </dsp:txBody>
      <dsp:txXfrm>
        <a:off x="2588433" y="2148538"/>
        <a:ext cx="1425758" cy="13069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9E4E28-CDF9-43FA-8332-1078021DFCF9}">
      <dsp:nvSpPr>
        <dsp:cNvPr id="0" name=""/>
        <dsp:cNvSpPr/>
      </dsp:nvSpPr>
      <dsp:spPr>
        <a:xfrm>
          <a:off x="0" y="21273"/>
          <a:ext cx="7680325" cy="221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just" defTabSz="1377950" rtl="0">
            <a:lnSpc>
              <a:spcPct val="90000"/>
            </a:lnSpc>
            <a:spcBef>
              <a:spcPct val="0"/>
            </a:spcBef>
            <a:spcAft>
              <a:spcPct val="35000"/>
            </a:spcAft>
          </a:pPr>
          <a:r>
            <a:rPr lang="it-IT" sz="3100" kern="1200" dirty="0" smtClean="0"/>
            <a:t>Nel 1995, in base al decreto legislativo n. 509/1994, l'Opera si trasforma da Ente pubblico in Fondazione privata con finalità pubbliche.</a:t>
          </a:r>
          <a:endParaRPr lang="it-IT" sz="3100" kern="1200" dirty="0"/>
        </a:p>
      </dsp:txBody>
      <dsp:txXfrm>
        <a:off x="108004" y="129277"/>
        <a:ext cx="7464317" cy="199646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9BC09B-743E-40AA-A689-40172C589C55}">
      <dsp:nvSpPr>
        <dsp:cNvPr id="0" name=""/>
        <dsp:cNvSpPr/>
      </dsp:nvSpPr>
      <dsp:spPr>
        <a:xfrm>
          <a:off x="2423160" y="59054"/>
          <a:ext cx="2834640" cy="2834640"/>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it-IT" sz="1300" kern="1200" dirty="0" smtClean="0"/>
            <a:t>Vengono erogati contributi  a domicilio per la formazione post-laurea (scuole di specializzazione e perfezionamento, master e dottorati di ricerca di durata minima annuale)</a:t>
          </a:r>
          <a:endParaRPr lang="it-IT" sz="1300" kern="1200" dirty="0"/>
        </a:p>
      </dsp:txBody>
      <dsp:txXfrm>
        <a:off x="2801112" y="555116"/>
        <a:ext cx="2078736" cy="1275588"/>
      </dsp:txXfrm>
    </dsp:sp>
    <dsp:sp modelId="{6528F501-CA1D-49B0-AA58-DD7847CC6D32}">
      <dsp:nvSpPr>
        <dsp:cNvPr id="0" name=""/>
        <dsp:cNvSpPr/>
      </dsp:nvSpPr>
      <dsp:spPr>
        <a:xfrm>
          <a:off x="3445992" y="1830705"/>
          <a:ext cx="2834640" cy="2834640"/>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it-IT" sz="1300" kern="1200" dirty="0" smtClean="0"/>
            <a:t>Integrazione per i fuori sede: € 2.000,00</a:t>
          </a:r>
          <a:endParaRPr lang="it-IT" sz="1300" kern="1200" dirty="0"/>
        </a:p>
      </dsp:txBody>
      <dsp:txXfrm>
        <a:off x="4312920" y="2562986"/>
        <a:ext cx="1700784" cy="1559052"/>
      </dsp:txXfrm>
    </dsp:sp>
    <dsp:sp modelId="{C1A9DD42-868A-4A8E-A645-896354EFA988}">
      <dsp:nvSpPr>
        <dsp:cNvPr id="0" name=""/>
        <dsp:cNvSpPr/>
      </dsp:nvSpPr>
      <dsp:spPr>
        <a:xfrm>
          <a:off x="1400327" y="1830705"/>
          <a:ext cx="2834640" cy="2834640"/>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it-IT" sz="1300" kern="1200" dirty="0" smtClean="0"/>
            <a:t>Importo del contributo:  € 4.000,00</a:t>
          </a:r>
          <a:endParaRPr lang="it-IT" sz="1300" kern="1200" dirty="0"/>
        </a:p>
      </dsp:txBody>
      <dsp:txXfrm>
        <a:off x="1667256" y="2562986"/>
        <a:ext cx="1700784" cy="155905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9BC09B-743E-40AA-A689-40172C589C55}">
      <dsp:nvSpPr>
        <dsp:cNvPr id="0" name=""/>
        <dsp:cNvSpPr/>
      </dsp:nvSpPr>
      <dsp:spPr>
        <a:xfrm>
          <a:off x="2632894" y="48500"/>
          <a:ext cx="2284446" cy="2284446"/>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it-IT" sz="1500" kern="1200" dirty="0" smtClean="0"/>
            <a:t>GLI ASSISTITI POSSONO PARTECIPARE GRATUITAMENTE AL CORSO</a:t>
          </a:r>
          <a:endParaRPr lang="it-IT" sz="1500" kern="1200" dirty="0"/>
        </a:p>
      </dsp:txBody>
      <dsp:txXfrm>
        <a:off x="2937487" y="448278"/>
        <a:ext cx="1675261" cy="1028001"/>
      </dsp:txXfrm>
    </dsp:sp>
    <dsp:sp modelId="{6528F501-CA1D-49B0-AA58-DD7847CC6D32}">
      <dsp:nvSpPr>
        <dsp:cNvPr id="0" name=""/>
        <dsp:cNvSpPr/>
      </dsp:nvSpPr>
      <dsp:spPr>
        <a:xfrm>
          <a:off x="3456387" y="1272358"/>
          <a:ext cx="2737703" cy="2532103"/>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it-IT" sz="1100" kern="1200" dirty="0" smtClean="0"/>
            <a:t>GLI ASSISTITI AMMESSI AL CORSO DI FORMAZIONE - CHE NON BENEFICIANO DI ALTRE PRESTAZIONI ASSISTENZIALI DA PARTE DELLA FONDAZIONE PER LO STESSO ANNO ACCADEMICO - RICEVONO UN CONTRIBUTO OMNICOMPRENSIVO DI € 1.000</a:t>
          </a:r>
          <a:endParaRPr lang="it-IT" sz="1100" kern="1200" dirty="0"/>
        </a:p>
      </dsp:txBody>
      <dsp:txXfrm>
        <a:off x="4293669" y="1926485"/>
        <a:ext cx="1642622" cy="1392657"/>
      </dsp:txXfrm>
    </dsp:sp>
    <dsp:sp modelId="{C1A9DD42-868A-4A8E-A645-896354EFA988}">
      <dsp:nvSpPr>
        <dsp:cNvPr id="0" name=""/>
        <dsp:cNvSpPr/>
      </dsp:nvSpPr>
      <dsp:spPr>
        <a:xfrm>
          <a:off x="1544461" y="1339464"/>
          <a:ext cx="2284446" cy="2284446"/>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it-IT" sz="1100" kern="1200" dirty="0" smtClean="0"/>
            <a:t>I CORSISITI POSSONO ALLOGGIARE PRESSO LE STRUTTURE PERUGINE DELLA FONDAZIONE GRATUITAMENTE ( SE ASSISTITTI)  A PAGAMENTO SE FIGLI DI CONTRIBUENTI</a:t>
          </a:r>
          <a:endParaRPr lang="it-IT" sz="1100" kern="1200" dirty="0"/>
        </a:p>
      </dsp:txBody>
      <dsp:txXfrm>
        <a:off x="1759580" y="1929613"/>
        <a:ext cx="1370668" cy="125644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765EB-164F-47CA-B7D4-77C385EAD349}">
      <dsp:nvSpPr>
        <dsp:cNvPr id="0" name=""/>
        <dsp:cNvSpPr/>
      </dsp:nvSpPr>
      <dsp:spPr>
        <a:xfrm>
          <a:off x="0" y="56267"/>
          <a:ext cx="7529511" cy="3510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it-IT" sz="3000" kern="1200" dirty="0" smtClean="0"/>
            <a:t>La Fondazione eroga contributi ad assistiti disabili studenti con grado di invalidità, stabilito con  Regolamento approvato dai Ministeri Vigilanti, fino al conseguimento di un titolo di studio entro il 40esimo anno di età a condizione che si registri un minimo progresso degli studi.</a:t>
          </a:r>
          <a:endParaRPr lang="it-IT" sz="3000" kern="1200" dirty="0"/>
        </a:p>
      </dsp:txBody>
      <dsp:txXfrm>
        <a:off x="171344" y="227611"/>
        <a:ext cx="7186823" cy="316731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D82B2-6CD7-4F26-BE84-AECD32A84506}">
      <dsp:nvSpPr>
        <dsp:cNvPr id="0" name=""/>
        <dsp:cNvSpPr/>
      </dsp:nvSpPr>
      <dsp:spPr>
        <a:xfrm>
          <a:off x="4198019" y="1467484"/>
          <a:ext cx="1773396" cy="615559"/>
        </a:xfrm>
        <a:custGeom>
          <a:avLst/>
          <a:gdLst/>
          <a:ahLst/>
          <a:cxnLst/>
          <a:rect l="0" t="0" r="0" b="0"/>
          <a:pathLst>
            <a:path>
              <a:moveTo>
                <a:pt x="0" y="0"/>
              </a:moveTo>
              <a:lnTo>
                <a:pt x="0" y="307779"/>
              </a:lnTo>
              <a:lnTo>
                <a:pt x="1773396" y="307779"/>
              </a:lnTo>
              <a:lnTo>
                <a:pt x="1773396" y="615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1CED49-EF44-4C81-9536-E6EC2E0C1815}">
      <dsp:nvSpPr>
        <dsp:cNvPr id="0" name=""/>
        <dsp:cNvSpPr/>
      </dsp:nvSpPr>
      <dsp:spPr>
        <a:xfrm>
          <a:off x="2424622" y="1467484"/>
          <a:ext cx="1773396" cy="615559"/>
        </a:xfrm>
        <a:custGeom>
          <a:avLst/>
          <a:gdLst/>
          <a:ahLst/>
          <a:cxnLst/>
          <a:rect l="0" t="0" r="0" b="0"/>
          <a:pathLst>
            <a:path>
              <a:moveTo>
                <a:pt x="1773396" y="0"/>
              </a:moveTo>
              <a:lnTo>
                <a:pt x="1773396" y="307779"/>
              </a:lnTo>
              <a:lnTo>
                <a:pt x="0" y="307779"/>
              </a:lnTo>
              <a:lnTo>
                <a:pt x="0" y="615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A71C8D-E506-47B6-9047-EA51C115CF1A}">
      <dsp:nvSpPr>
        <dsp:cNvPr id="0" name=""/>
        <dsp:cNvSpPr/>
      </dsp:nvSpPr>
      <dsp:spPr>
        <a:xfrm>
          <a:off x="2732402" y="1867"/>
          <a:ext cx="2931233" cy="14656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it-IT" sz="2000" kern="1200" dirty="0" smtClean="0"/>
            <a:t>Importo del contributo: </a:t>
          </a:r>
          <a:endParaRPr lang="it-IT" sz="2000" kern="1200" dirty="0"/>
        </a:p>
      </dsp:txBody>
      <dsp:txXfrm>
        <a:off x="2732402" y="1867"/>
        <a:ext cx="2931233" cy="1465616"/>
      </dsp:txXfrm>
    </dsp:sp>
    <dsp:sp modelId="{DBE2376F-3E7E-4FF5-927A-27D79B2DE1F3}">
      <dsp:nvSpPr>
        <dsp:cNvPr id="0" name=""/>
        <dsp:cNvSpPr/>
      </dsp:nvSpPr>
      <dsp:spPr>
        <a:xfrm>
          <a:off x="959005" y="2083043"/>
          <a:ext cx="2931233" cy="14656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it-IT" sz="2000" kern="1200" dirty="0" smtClean="0"/>
            <a:t>€ 2.500,00 per redditi anno precedente (dell’assistito e dei genitori viventi) pari od inferiore ad € 21.000,00;</a:t>
          </a:r>
          <a:endParaRPr lang="it-IT" sz="2000" kern="1200" dirty="0"/>
        </a:p>
      </dsp:txBody>
      <dsp:txXfrm>
        <a:off x="959005" y="2083043"/>
        <a:ext cx="2931233" cy="1465616"/>
      </dsp:txXfrm>
    </dsp:sp>
    <dsp:sp modelId="{A8966C5D-29E5-49FA-BCEE-67A4DDA77464}">
      <dsp:nvSpPr>
        <dsp:cNvPr id="0" name=""/>
        <dsp:cNvSpPr/>
      </dsp:nvSpPr>
      <dsp:spPr>
        <a:xfrm>
          <a:off x="4505798" y="2083043"/>
          <a:ext cx="2931233" cy="14656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it-IT" sz="2000" kern="1200" dirty="0" smtClean="0"/>
            <a:t>€ 1.500,00 per redditi anno precedente (dell’assistito e dei genitori viventi) compresi tra € 21.001 e € 32.000;</a:t>
          </a:r>
          <a:endParaRPr lang="it-IT" sz="2000" kern="1200" dirty="0"/>
        </a:p>
      </dsp:txBody>
      <dsp:txXfrm>
        <a:off x="4505798" y="2083043"/>
        <a:ext cx="2931233" cy="146561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63CC19-F6AF-48B6-B572-438A7A986089}">
      <dsp:nvSpPr>
        <dsp:cNvPr id="0" name=""/>
        <dsp:cNvSpPr/>
      </dsp:nvSpPr>
      <dsp:spPr>
        <a:xfrm rot="10800000">
          <a:off x="2273654" y="337344"/>
          <a:ext cx="5025920" cy="9509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3995" tIns="41910" rIns="78232" bIns="41910" numCol="1" spcCol="1270" anchor="ctr" anchorCtr="0">
          <a:noAutofit/>
        </a:bodyPr>
        <a:lstStyle/>
        <a:p>
          <a:pPr lvl="0" algn="ctr" defTabSz="488950" rtl="0">
            <a:lnSpc>
              <a:spcPct val="90000"/>
            </a:lnSpc>
            <a:spcBef>
              <a:spcPct val="0"/>
            </a:spcBef>
            <a:spcAft>
              <a:spcPct val="35000"/>
            </a:spcAft>
          </a:pPr>
          <a:r>
            <a:rPr lang="it-IT" sz="1100" kern="1200" dirty="0" smtClean="0"/>
            <a:t>Gli assistiti universitari ospiti del Collegio Unico di Perugia, in aggiunta ai servizi disponibili, beneficiano di un contributo di € 3.500,00</a:t>
          </a:r>
          <a:endParaRPr lang="it-IT" sz="1100" kern="1200" dirty="0"/>
        </a:p>
      </dsp:txBody>
      <dsp:txXfrm rot="10800000">
        <a:off x="2511384" y="337344"/>
        <a:ext cx="4788190" cy="950921"/>
      </dsp:txXfrm>
    </dsp:sp>
    <dsp:sp modelId="{CC48BC70-B719-4D17-900E-8D6B79BD9BA0}">
      <dsp:nvSpPr>
        <dsp:cNvPr id="0" name=""/>
        <dsp:cNvSpPr/>
      </dsp:nvSpPr>
      <dsp:spPr>
        <a:xfrm>
          <a:off x="655853" y="1702090"/>
          <a:ext cx="1261854" cy="1196671"/>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A05642-B867-4303-B2A1-F0727593D9BA}">
      <dsp:nvSpPr>
        <dsp:cNvPr id="0" name=""/>
        <dsp:cNvSpPr/>
      </dsp:nvSpPr>
      <dsp:spPr>
        <a:xfrm rot="10800000">
          <a:off x="2252572" y="3092014"/>
          <a:ext cx="5063969" cy="93208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3995" tIns="41910" rIns="78232" bIns="41910" numCol="1" spcCol="1270" anchor="ctr" anchorCtr="0">
          <a:noAutofit/>
        </a:bodyPr>
        <a:lstStyle/>
        <a:p>
          <a:pPr lvl="0" algn="ctr" defTabSz="488950" rtl="0">
            <a:lnSpc>
              <a:spcPct val="90000"/>
            </a:lnSpc>
            <a:spcBef>
              <a:spcPct val="0"/>
            </a:spcBef>
            <a:spcAft>
              <a:spcPct val="35000"/>
            </a:spcAft>
          </a:pPr>
          <a:r>
            <a:rPr lang="it-IT" sz="1100" kern="1200" dirty="0" smtClean="0"/>
            <a:t>Gli assistiti universitari ospiti dei Centri Formativi di Bologna, Napoli, Messina, Pavia, Padova, Perugia e Torino, in aggiunta ai servizi disponibili, beneficiano di un contributo di € 7.000,00</a:t>
          </a:r>
          <a:endParaRPr lang="it-IT" sz="1100" kern="1200" dirty="0"/>
        </a:p>
      </dsp:txBody>
      <dsp:txXfrm rot="10800000">
        <a:off x="2485594" y="3092014"/>
        <a:ext cx="4830947" cy="932087"/>
      </dsp:txXfrm>
    </dsp:sp>
    <dsp:sp modelId="{02E84105-BBEF-437D-BDAC-959E59248365}">
      <dsp:nvSpPr>
        <dsp:cNvPr id="0" name=""/>
        <dsp:cNvSpPr/>
      </dsp:nvSpPr>
      <dsp:spPr>
        <a:xfrm>
          <a:off x="645324" y="3046136"/>
          <a:ext cx="1250417" cy="1233981"/>
        </a:xfrm>
        <a:prstGeom prst="ellipse">
          <a:avLst/>
        </a:prstGeom>
        <a:blipFill>
          <a:blip xmlns:r="http://schemas.openxmlformats.org/officeDocument/2006/relationships" r:embed="rId2" cstate="email">
            <a:extLst/>
          </a:blip>
          <a:srcRect/>
          <a:stretch>
            <a:fillRect l="-59000" r="-5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8D5352-B9BD-47F6-B1E1-2EC880D44C5F}">
      <dsp:nvSpPr>
        <dsp:cNvPr id="0" name=""/>
        <dsp:cNvSpPr/>
      </dsp:nvSpPr>
      <dsp:spPr>
        <a:xfrm rot="10800000">
          <a:off x="2512303" y="4451435"/>
          <a:ext cx="4847967" cy="9377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3995" tIns="41910" rIns="78232" bIns="41910" numCol="1" spcCol="1270" anchor="ctr" anchorCtr="0">
          <a:noAutofit/>
        </a:bodyPr>
        <a:lstStyle/>
        <a:p>
          <a:pPr lvl="0" algn="ctr" defTabSz="488950" rtl="0">
            <a:lnSpc>
              <a:spcPct val="90000"/>
            </a:lnSpc>
            <a:spcBef>
              <a:spcPct val="0"/>
            </a:spcBef>
            <a:spcAft>
              <a:spcPct val="35000"/>
            </a:spcAft>
          </a:pPr>
          <a:r>
            <a:rPr lang="it-IT" sz="1100" kern="1200" dirty="0" smtClean="0"/>
            <a:t>I convittori assistiti, in aggiunta ai servizi disponibili, beneficiano di un contributo di  € 600,00. </a:t>
          </a:r>
        </a:p>
        <a:p>
          <a:pPr lvl="0" algn="ctr" defTabSz="488950" rtl="0">
            <a:lnSpc>
              <a:spcPct val="90000"/>
            </a:lnSpc>
            <a:spcBef>
              <a:spcPct val="0"/>
            </a:spcBef>
            <a:spcAft>
              <a:spcPct val="35000"/>
            </a:spcAft>
          </a:pPr>
          <a:r>
            <a:rPr lang="it-IT" sz="1100" kern="1200" dirty="0" smtClean="0"/>
            <a:t>I convittori maggiorenni ricevono un contributo di € 1.300,00 per acquisto abbigliamento in luogo della fornitura diretta che viene effettuata ai convittori minorenni</a:t>
          </a:r>
          <a:endParaRPr lang="it-IT" sz="1100" kern="1200" dirty="0"/>
        </a:p>
      </dsp:txBody>
      <dsp:txXfrm rot="10800000">
        <a:off x="2746729" y="4451435"/>
        <a:ext cx="4613541" cy="937703"/>
      </dsp:txXfrm>
    </dsp:sp>
    <dsp:sp modelId="{EAABBE59-401B-4776-AA4D-D8CF7B9CABFE}">
      <dsp:nvSpPr>
        <dsp:cNvPr id="0" name=""/>
        <dsp:cNvSpPr/>
      </dsp:nvSpPr>
      <dsp:spPr>
        <a:xfrm>
          <a:off x="663333" y="4392483"/>
          <a:ext cx="1207834" cy="1147485"/>
        </a:xfrm>
        <a:prstGeom prst="ellipse">
          <a:avLst/>
        </a:prstGeom>
        <a:blipFill>
          <a:blip xmlns:r="http://schemas.openxmlformats.org/officeDocument/2006/relationships" r:embed="rId3" cstate="email">
            <a:extLst/>
          </a:blip>
          <a:srcRect/>
          <a:stretch>
            <a:fillRect t="-15000" b="-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544E75-78CB-48CA-BE39-510BD05C7B63}">
      <dsp:nvSpPr>
        <dsp:cNvPr id="0" name=""/>
        <dsp:cNvSpPr/>
      </dsp:nvSpPr>
      <dsp:spPr>
        <a:xfrm rot="10800000">
          <a:off x="2294921" y="1608214"/>
          <a:ext cx="5055152" cy="9509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3995" tIns="41910" rIns="78232" bIns="41910" numCol="1" spcCol="1270" anchor="ctr" anchorCtr="0">
          <a:noAutofit/>
        </a:bodyPr>
        <a:lstStyle/>
        <a:p>
          <a:pPr lvl="0" algn="ctr" defTabSz="488950" rtl="0">
            <a:lnSpc>
              <a:spcPct val="90000"/>
            </a:lnSpc>
            <a:spcBef>
              <a:spcPct val="0"/>
            </a:spcBef>
            <a:spcAft>
              <a:spcPct val="35000"/>
            </a:spcAft>
          </a:pPr>
          <a:r>
            <a:rPr lang="it-IT" sz="1100" kern="1200" dirty="0" smtClean="0"/>
            <a:t>Gli assistiti universitari ospiti del Centro Formativo di Napoli, in aggiunta ai servizi disponibili, beneficiano di un contributo di € 5.000,00</a:t>
          </a:r>
          <a:endParaRPr lang="it-IT" sz="1100" kern="1200" dirty="0"/>
        </a:p>
      </dsp:txBody>
      <dsp:txXfrm rot="10800000">
        <a:off x="2532651" y="1608214"/>
        <a:ext cx="4817422" cy="950921"/>
      </dsp:txXfrm>
    </dsp:sp>
    <dsp:sp modelId="{059E9229-E586-4086-8A3D-13B7E881839A}">
      <dsp:nvSpPr>
        <dsp:cNvPr id="0" name=""/>
        <dsp:cNvSpPr/>
      </dsp:nvSpPr>
      <dsp:spPr>
        <a:xfrm flipV="1">
          <a:off x="929743" y="999312"/>
          <a:ext cx="757644" cy="4861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6FE5E-450C-4CB5-94DF-ABC440F0BB93}">
      <dsp:nvSpPr>
        <dsp:cNvPr id="0" name=""/>
        <dsp:cNvSpPr/>
      </dsp:nvSpPr>
      <dsp:spPr>
        <a:xfrm>
          <a:off x="0" y="430889"/>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it-IT" sz="1200" kern="1200" dirty="0" smtClean="0"/>
            <a:t>Il Decreto Legge 159/2007 attribuisce all’ONAOSI il nuovo compito di provvedere alle parti fragili della popolazione professionale di riferimento.  </a:t>
          </a:r>
          <a:endParaRPr lang="it-IT" sz="1200" kern="1200" dirty="0"/>
        </a:p>
      </dsp:txBody>
      <dsp:txXfrm>
        <a:off x="32770" y="463659"/>
        <a:ext cx="8114474" cy="605747"/>
      </dsp:txXfrm>
    </dsp:sp>
    <dsp:sp modelId="{5DBCB636-9B6F-40D8-99C5-47758D64A00D}">
      <dsp:nvSpPr>
        <dsp:cNvPr id="0" name=""/>
        <dsp:cNvSpPr/>
      </dsp:nvSpPr>
      <dsp:spPr>
        <a:xfrm>
          <a:off x="0" y="1136737"/>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it-IT" sz="1200" kern="1200" dirty="0" smtClean="0"/>
            <a:t>Sulla base di nuove norme legislative e statutarie, approvate dei Ministeri vigilanti, dal 2012 l’ONAOSI ha introdotto prestazioni economiche in favore dei sanitari contribuenti in condizioni di vulnerabilità e disagio sociale, economico e professionale.</a:t>
          </a:r>
          <a:endParaRPr lang="it-IT" sz="1200" kern="1200" dirty="0"/>
        </a:p>
      </dsp:txBody>
      <dsp:txXfrm>
        <a:off x="32770" y="1169507"/>
        <a:ext cx="8114474" cy="605747"/>
      </dsp:txXfrm>
    </dsp:sp>
    <dsp:sp modelId="{DABEB9D8-5012-4CD7-9E31-8BDFC3801B06}">
      <dsp:nvSpPr>
        <dsp:cNvPr id="0" name=""/>
        <dsp:cNvSpPr/>
      </dsp:nvSpPr>
      <dsp:spPr>
        <a:xfrm>
          <a:off x="0" y="1842584"/>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it-IT" sz="1200" kern="1200" smtClean="0"/>
            <a:t>Dal 2012 è stato stanziato un fondo di € 500.000,00, per erogare un contributo destinato come prestazione una tantum a favore dei soggetti di cui all’art. 2 comma 3 dello Statuto in condizioni di vulnerabilità e disagio sociale, economico e professionale. </a:t>
          </a:r>
          <a:endParaRPr lang="it-IT" sz="1200" kern="1200"/>
        </a:p>
      </dsp:txBody>
      <dsp:txXfrm>
        <a:off x="32770" y="1875354"/>
        <a:ext cx="8114474" cy="605747"/>
      </dsp:txXfrm>
    </dsp:sp>
    <dsp:sp modelId="{1F43AD99-5B06-42AB-980B-1F5F36920507}">
      <dsp:nvSpPr>
        <dsp:cNvPr id="0" name=""/>
        <dsp:cNvSpPr/>
      </dsp:nvSpPr>
      <dsp:spPr>
        <a:xfrm>
          <a:off x="0" y="2548432"/>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it-IT" sz="1200" kern="1200" dirty="0" smtClean="0"/>
            <a:t>Si tratta di una grande novità che comporta un significativo impegno economico, tenuto conto non solo dei bilanci/budget, ma anche che, nel contempo, si è data attuazione ad una incisiva modernizzazione delle funzioni assistenziali verso gli orfani, che rimangono la priorità.</a:t>
          </a:r>
          <a:endParaRPr lang="it-IT" sz="1200" kern="1200" dirty="0"/>
        </a:p>
      </dsp:txBody>
      <dsp:txXfrm>
        <a:off x="32770" y="2581202"/>
        <a:ext cx="8114474" cy="605747"/>
      </dsp:txXfrm>
    </dsp:sp>
    <dsp:sp modelId="{02EDCEE0-E8A2-4C5F-910E-E279ED4BEE24}">
      <dsp:nvSpPr>
        <dsp:cNvPr id="0" name=""/>
        <dsp:cNvSpPr/>
      </dsp:nvSpPr>
      <dsp:spPr>
        <a:xfrm>
          <a:off x="0" y="3254279"/>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it-IT" sz="1200" kern="1200" dirty="0" smtClean="0"/>
            <a:t>L’ONAOSI prosegue decisamente su questa strada ed amplia notevolmente i casi nei quali dà sostegno economico ai contribuenti in situazioni personali e familiari difficili. Oltre a confermare l’impegno a sostegno delle </a:t>
          </a:r>
          <a:r>
            <a:rPr lang="it-IT" sz="1200" kern="1200" dirty="0" err="1" smtClean="0"/>
            <a:t>fragilità,è</a:t>
          </a:r>
          <a:r>
            <a:rPr lang="it-IT" sz="1200" kern="1200" dirty="0" smtClean="0"/>
            <a:t> stato previsto a budget nel 2015 un importo di € 300.000,00 (autorizzato dai Ministeri Vigilanti) da destinare a disabili figli/orfani di contribuenti. </a:t>
          </a:r>
          <a:endParaRPr lang="it-IT" sz="1200" kern="1200" dirty="0"/>
        </a:p>
      </dsp:txBody>
      <dsp:txXfrm>
        <a:off x="32770" y="3287049"/>
        <a:ext cx="8114474" cy="605747"/>
      </dsp:txXfrm>
    </dsp:sp>
    <dsp:sp modelId="{9381F364-7EFE-455F-AAD3-4ED792D54A27}">
      <dsp:nvSpPr>
        <dsp:cNvPr id="0" name=""/>
        <dsp:cNvSpPr/>
      </dsp:nvSpPr>
      <dsp:spPr>
        <a:xfrm>
          <a:off x="0" y="3960126"/>
          <a:ext cx="8180014" cy="6712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it-IT" sz="1200" kern="1200" smtClean="0"/>
            <a:t>E’ un altro importante tassello nella costruzione, iniziata nel 2012, di un “nuovo pilastro” di intervento, che declina e rinnova la storica vocazione di solidarietà e sussidiarietà categoriale che è alla radice dell’ONAOSI.</a:t>
          </a:r>
          <a:endParaRPr lang="it-IT" sz="1200" kern="1200"/>
        </a:p>
      </dsp:txBody>
      <dsp:txXfrm>
        <a:off x="32770" y="3992896"/>
        <a:ext cx="8114474" cy="60574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72314-BE7A-43CE-9FA4-0DD04FB5CF46}">
      <dsp:nvSpPr>
        <dsp:cNvPr id="0" name=""/>
        <dsp:cNvSpPr/>
      </dsp:nvSpPr>
      <dsp:spPr>
        <a:xfrm>
          <a:off x="0" y="86794"/>
          <a:ext cx="4608512" cy="12729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sp3d extrusionH="28000" prstMaterial="matte"/>
        </a:bodyPr>
        <a:lstStyle/>
        <a:p>
          <a:pPr lvl="0" algn="l" defTabSz="1422400" rtl="0">
            <a:lnSpc>
              <a:spcPct val="90000"/>
            </a:lnSpc>
            <a:spcBef>
              <a:spcPct val="0"/>
            </a:spcBef>
            <a:spcAft>
              <a:spcPct val="35000"/>
            </a:spcAft>
          </a:pPr>
          <a:r>
            <a:rPr lang="it-IT" sz="3200" b="1" kern="1200" dirty="0" smtClean="0"/>
            <a:t>I CENTRI FORMATIVI SUL TERRITORIO NAZIONALE</a:t>
          </a:r>
          <a:endParaRPr lang="it-IT" sz="3200" kern="1200" dirty="0"/>
        </a:p>
      </dsp:txBody>
      <dsp:txXfrm>
        <a:off x="62141" y="148935"/>
        <a:ext cx="4484230" cy="114867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E5B298-6DC7-4CA9-BE63-531CDDF92009}">
      <dsp:nvSpPr>
        <dsp:cNvPr id="0" name=""/>
        <dsp:cNvSpPr/>
      </dsp:nvSpPr>
      <dsp:spPr>
        <a:xfrm>
          <a:off x="6524329" y="2120347"/>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 Formativo Torino </a:t>
          </a:r>
          <a:endParaRPr lang="it-IT" sz="1400" kern="1200" dirty="0"/>
        </a:p>
      </dsp:txBody>
      <dsp:txXfrm>
        <a:off x="6755329" y="2323176"/>
        <a:ext cx="1014001" cy="890342"/>
      </dsp:txXfrm>
    </dsp:sp>
    <dsp:sp modelId="{88E5666A-5606-4350-8F04-A4EC854D2A9D}">
      <dsp:nvSpPr>
        <dsp:cNvPr id="0" name=""/>
        <dsp:cNvSpPr/>
      </dsp:nvSpPr>
      <dsp:spPr>
        <a:xfrm>
          <a:off x="6822826" y="2233334"/>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C14238-B8B0-469C-AF70-9962096BBDB1}">
      <dsp:nvSpPr>
        <dsp:cNvPr id="0" name=""/>
        <dsp:cNvSpPr/>
      </dsp:nvSpPr>
      <dsp:spPr>
        <a:xfrm>
          <a:off x="5289462" y="1421501"/>
          <a:ext cx="1476001" cy="1296000"/>
        </a:xfrm>
        <a:prstGeom prst="hexagon">
          <a:avLst>
            <a:gd name="adj" fmla="val 25000"/>
            <a:gd name="vf" fmla="val 115470"/>
          </a:avLst>
        </a:prstGeom>
        <a:blipFill>
          <a:blip xmlns:r="http://schemas.openxmlformats.org/officeDocument/2006/relationships" r:embed="rId1" cstate="email">
            <a:extLst/>
          </a:blip>
          <a:srcRect/>
          <a:stretch>
            <a:fillRect l="-44000" r="-44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EDA713-CA2C-4E01-85CD-1815F2A360EA}">
      <dsp:nvSpPr>
        <dsp:cNvPr id="0" name=""/>
        <dsp:cNvSpPr/>
      </dsp:nvSpPr>
      <dsp:spPr>
        <a:xfrm>
          <a:off x="6512395" y="2073855"/>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DBC606-8D53-41DF-8AA7-C2186314C286}">
      <dsp:nvSpPr>
        <dsp:cNvPr id="0" name=""/>
        <dsp:cNvSpPr/>
      </dsp:nvSpPr>
      <dsp:spPr>
        <a:xfrm>
          <a:off x="2812993" y="4138996"/>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a:t>
          </a:r>
          <a:r>
            <a:rPr lang="it-IT" altLang="it-IT" sz="1400" kern="1200" dirty="0" smtClean="0">
              <a:solidFill>
                <a:schemeClr val="bg1"/>
              </a:solidFill>
              <a:effectLst>
                <a:outerShdw blurRad="38100" dist="38100" dir="2700000" algn="tl">
                  <a:srgbClr val="000000">
                    <a:alpha val="43137"/>
                  </a:srgbClr>
                </a:outerShdw>
              </a:effectLst>
              <a:latin typeface="+mn-lt"/>
            </a:rPr>
            <a:t> </a:t>
          </a:r>
          <a:r>
            <a:rPr lang="it-IT" altLang="it-IT" sz="1400" kern="1200" dirty="0" smtClean="0">
              <a:effectLst>
                <a:outerShdw blurRad="38100" dist="38100" dir="2700000" algn="tl">
                  <a:srgbClr val="000000">
                    <a:alpha val="43137"/>
                  </a:srgbClr>
                </a:outerShdw>
              </a:effectLst>
              <a:latin typeface="+mn-lt"/>
            </a:rPr>
            <a:t>Formativo</a:t>
          </a:r>
          <a:r>
            <a:rPr lang="it-IT" altLang="it-IT" sz="1400" kern="1200" dirty="0" smtClean="0">
              <a:solidFill>
                <a:schemeClr val="bg1"/>
              </a:solidFill>
              <a:effectLst>
                <a:outerShdw blurRad="38100" dist="38100" dir="2700000" algn="tl">
                  <a:srgbClr val="000000">
                    <a:alpha val="43137"/>
                  </a:srgbClr>
                </a:outerShdw>
              </a:effectLst>
              <a:latin typeface="+mn-lt"/>
            </a:rPr>
            <a:t> </a:t>
          </a:r>
          <a:r>
            <a:rPr lang="it-IT" altLang="it-IT" sz="1400" kern="1200" dirty="0" smtClean="0">
              <a:effectLst>
                <a:outerShdw blurRad="38100" dist="38100" dir="2700000" algn="tl">
                  <a:srgbClr val="000000">
                    <a:alpha val="43137"/>
                  </a:srgbClr>
                </a:outerShdw>
              </a:effectLst>
              <a:latin typeface="+mn-lt"/>
            </a:rPr>
            <a:t>Padova Maschile</a:t>
          </a:r>
          <a:endParaRPr lang="it-IT" sz="1400" kern="1200" dirty="0"/>
        </a:p>
      </dsp:txBody>
      <dsp:txXfrm>
        <a:off x="3043993" y="4341825"/>
        <a:ext cx="1014001" cy="890342"/>
      </dsp:txXfrm>
    </dsp:sp>
    <dsp:sp modelId="{37A6CACB-F8A9-4809-8C57-D3154AC24930}">
      <dsp:nvSpPr>
        <dsp:cNvPr id="0" name=""/>
        <dsp:cNvSpPr/>
      </dsp:nvSpPr>
      <dsp:spPr>
        <a:xfrm>
          <a:off x="3817698" y="5260178"/>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299949-E216-432F-94D4-E5BF9FEDF39D}">
      <dsp:nvSpPr>
        <dsp:cNvPr id="0" name=""/>
        <dsp:cNvSpPr/>
      </dsp:nvSpPr>
      <dsp:spPr>
        <a:xfrm>
          <a:off x="4027210" y="4856506"/>
          <a:ext cx="1476001" cy="1296000"/>
        </a:xfrm>
        <a:prstGeom prst="hexagon">
          <a:avLst>
            <a:gd name="adj" fmla="val 25000"/>
            <a:gd name="vf" fmla="val 115470"/>
          </a:avLst>
        </a:prstGeom>
        <a:blipFill>
          <a:blip xmlns:r="http://schemas.openxmlformats.org/officeDocument/2006/relationships" r:embed="rId2" cstate="email">
            <a:extLst/>
          </a:blip>
          <a:srcRect/>
          <a:stretch>
            <a:fillRect l="-7000" r="-7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0CB04E-BAFA-4FF9-9F6E-5F86725F750C}">
      <dsp:nvSpPr>
        <dsp:cNvPr id="0" name=""/>
        <dsp:cNvSpPr/>
      </dsp:nvSpPr>
      <dsp:spPr>
        <a:xfrm>
          <a:off x="4085001" y="5437052"/>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13C862-A55C-45F8-A534-66E5588D574B}">
      <dsp:nvSpPr>
        <dsp:cNvPr id="0" name=""/>
        <dsp:cNvSpPr/>
      </dsp:nvSpPr>
      <dsp:spPr>
        <a:xfrm>
          <a:off x="4039919" y="3467142"/>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 Formativo Padova Femminile</a:t>
          </a:r>
          <a:endParaRPr lang="it-IT" sz="1400" kern="1200" dirty="0"/>
        </a:p>
      </dsp:txBody>
      <dsp:txXfrm>
        <a:off x="4270919" y="3669971"/>
        <a:ext cx="1014001" cy="890342"/>
      </dsp:txXfrm>
    </dsp:sp>
    <dsp:sp modelId="{68241214-8A09-4C27-8791-86471A0387B2}">
      <dsp:nvSpPr>
        <dsp:cNvPr id="0" name=""/>
        <dsp:cNvSpPr/>
      </dsp:nvSpPr>
      <dsp:spPr>
        <a:xfrm>
          <a:off x="5264049" y="4199941"/>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337C19-3BCE-4DA9-B49A-F70DA17BF94E}">
      <dsp:nvSpPr>
        <dsp:cNvPr id="0" name=""/>
        <dsp:cNvSpPr/>
      </dsp:nvSpPr>
      <dsp:spPr>
        <a:xfrm>
          <a:off x="5264049" y="4199912"/>
          <a:ext cx="1476001" cy="1296000"/>
        </a:xfrm>
        <a:prstGeom prst="hexagon">
          <a:avLst>
            <a:gd name="adj" fmla="val 25000"/>
            <a:gd name="vf" fmla="val 115470"/>
          </a:avLst>
        </a:prstGeom>
        <a:blipFill>
          <a:blip xmlns:r="http://schemas.openxmlformats.org/officeDocument/2006/relationships" r:embed="rId3" cstate="email">
            <a:extLst/>
          </a:blip>
          <a:srcRect/>
          <a:stretch>
            <a:fillRect l="-18000" r="-1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7A4C3A-A29F-4D3F-A41F-C8BDE1437B44}">
      <dsp:nvSpPr>
        <dsp:cNvPr id="0" name=""/>
        <dsp:cNvSpPr/>
      </dsp:nvSpPr>
      <dsp:spPr>
        <a:xfrm>
          <a:off x="5552082" y="4271948"/>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F42168-2E3C-4DD9-91C6-A267BB48441D}">
      <dsp:nvSpPr>
        <dsp:cNvPr id="0" name=""/>
        <dsp:cNvSpPr/>
      </dsp:nvSpPr>
      <dsp:spPr>
        <a:xfrm>
          <a:off x="4045617" y="2091496"/>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 Formativo Perugia</a:t>
          </a:r>
          <a:endParaRPr lang="it-IT" sz="1400" kern="1200" dirty="0"/>
        </a:p>
      </dsp:txBody>
      <dsp:txXfrm>
        <a:off x="4276617" y="2294325"/>
        <a:ext cx="1014001" cy="890342"/>
      </dsp:txXfrm>
    </dsp:sp>
    <dsp:sp modelId="{21DB5871-376A-4D3F-A9A6-258631889C76}">
      <dsp:nvSpPr>
        <dsp:cNvPr id="0" name=""/>
        <dsp:cNvSpPr/>
      </dsp:nvSpPr>
      <dsp:spPr>
        <a:xfrm>
          <a:off x="5094635" y="3069019"/>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9A288A-0AAD-417A-A7CD-65B3847C643F}">
      <dsp:nvSpPr>
        <dsp:cNvPr id="0" name=""/>
        <dsp:cNvSpPr/>
      </dsp:nvSpPr>
      <dsp:spPr>
        <a:xfrm>
          <a:off x="5274811" y="2793816"/>
          <a:ext cx="1476001" cy="1296000"/>
        </a:xfrm>
        <a:prstGeom prst="hexagon">
          <a:avLst>
            <a:gd name="adj" fmla="val 25000"/>
            <a:gd name="vf" fmla="val 115470"/>
          </a:avLst>
        </a:prstGeom>
        <a:blipFill>
          <a:blip xmlns:r="http://schemas.openxmlformats.org/officeDocument/2006/relationships" r:embed="rId4" cstate="email">
            <a:extLst/>
          </a:blip>
          <a:srcRect/>
          <a:stretch>
            <a:fillRect l="-19000" r="-19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4E809D-C6DF-4BE1-8C54-084F00CF9163}">
      <dsp:nvSpPr>
        <dsp:cNvPr id="0" name=""/>
        <dsp:cNvSpPr/>
      </dsp:nvSpPr>
      <dsp:spPr>
        <a:xfrm>
          <a:off x="5454674" y="3225734"/>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9733E4-1790-4F8E-B761-CE36537FB3FC}">
      <dsp:nvSpPr>
        <dsp:cNvPr id="0" name=""/>
        <dsp:cNvSpPr/>
      </dsp:nvSpPr>
      <dsp:spPr>
        <a:xfrm>
          <a:off x="347361" y="4161819"/>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a:t>
          </a:r>
          <a:r>
            <a:rPr lang="it-IT" altLang="it-IT" sz="1400" kern="1200" dirty="0" smtClean="0">
              <a:solidFill>
                <a:schemeClr val="bg1"/>
              </a:solidFill>
              <a:effectLst>
                <a:outerShdw blurRad="38100" dist="38100" dir="2700000" algn="tl">
                  <a:srgbClr val="000000">
                    <a:alpha val="43137"/>
                  </a:srgbClr>
                </a:outerShdw>
              </a:effectLst>
              <a:latin typeface="+mn-lt"/>
            </a:rPr>
            <a:t> </a:t>
          </a:r>
          <a:r>
            <a:rPr lang="it-IT" altLang="it-IT" sz="1400" kern="1200" dirty="0" smtClean="0">
              <a:effectLst>
                <a:outerShdw blurRad="38100" dist="38100" dir="2700000" algn="tl">
                  <a:srgbClr val="000000">
                    <a:alpha val="43137"/>
                  </a:srgbClr>
                </a:outerShdw>
              </a:effectLst>
              <a:latin typeface="+mn-lt"/>
            </a:rPr>
            <a:t>Formativo Pavia</a:t>
          </a:r>
          <a:endParaRPr lang="it-IT" sz="1400" kern="1200" dirty="0"/>
        </a:p>
      </dsp:txBody>
      <dsp:txXfrm>
        <a:off x="578361" y="4364648"/>
        <a:ext cx="1014001" cy="890342"/>
      </dsp:txXfrm>
    </dsp:sp>
    <dsp:sp modelId="{04DCA1C5-19ED-49D5-8F61-FAD564F48471}">
      <dsp:nvSpPr>
        <dsp:cNvPr id="0" name=""/>
        <dsp:cNvSpPr/>
      </dsp:nvSpPr>
      <dsp:spPr>
        <a:xfrm>
          <a:off x="1589107" y="4746535"/>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CFF8E5-A0C5-4B36-B148-8067E5FEC5E0}">
      <dsp:nvSpPr>
        <dsp:cNvPr id="0" name=""/>
        <dsp:cNvSpPr/>
      </dsp:nvSpPr>
      <dsp:spPr>
        <a:xfrm>
          <a:off x="1559473" y="4846342"/>
          <a:ext cx="1476001" cy="1296000"/>
        </a:xfrm>
        <a:prstGeom prst="hexagon">
          <a:avLst>
            <a:gd name="adj" fmla="val 25000"/>
            <a:gd name="vf" fmla="val 115470"/>
          </a:avLst>
        </a:prstGeom>
        <a:blipFill>
          <a:blip xmlns:r="http://schemas.openxmlformats.org/officeDocument/2006/relationships" r:embed="rId5" cstate="email">
            <a:extLst/>
          </a:blip>
          <a:srcRect/>
          <a:stretch>
            <a:fillRect l="-7000" r="-7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835845-7AA9-43C1-AAE0-9F431F5AA1F7}">
      <dsp:nvSpPr>
        <dsp:cNvPr id="0" name=""/>
        <dsp:cNvSpPr/>
      </dsp:nvSpPr>
      <dsp:spPr>
        <a:xfrm>
          <a:off x="1867349" y="4908390"/>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615FBA-8492-4997-B7CC-C2ABAE067E52}">
      <dsp:nvSpPr>
        <dsp:cNvPr id="0" name=""/>
        <dsp:cNvSpPr/>
      </dsp:nvSpPr>
      <dsp:spPr>
        <a:xfrm>
          <a:off x="2828488" y="1401377"/>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sz="1400" kern="1200" dirty="0" smtClean="0">
              <a:effectLst>
                <a:outerShdw blurRad="38100" dist="38100" dir="2700000" algn="tl">
                  <a:srgbClr val="000000">
                    <a:alpha val="43137"/>
                  </a:srgbClr>
                </a:outerShdw>
              </a:effectLst>
              <a:latin typeface="+mn-lt"/>
            </a:rPr>
            <a:t>Centro Formativo Messina</a:t>
          </a:r>
          <a:endParaRPr lang="it-IT" sz="1400" kern="1200" dirty="0"/>
        </a:p>
      </dsp:txBody>
      <dsp:txXfrm>
        <a:off x="3059488" y="1604206"/>
        <a:ext cx="1014001" cy="890342"/>
      </dsp:txXfrm>
    </dsp:sp>
    <dsp:sp modelId="{E3C75CAF-E93B-4130-9B85-8289ED7A5E2F}">
      <dsp:nvSpPr>
        <dsp:cNvPr id="0" name=""/>
        <dsp:cNvSpPr/>
      </dsp:nvSpPr>
      <dsp:spPr>
        <a:xfrm>
          <a:off x="3134584" y="2510589"/>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463423-2BB8-4129-A8C1-7A63887CE399}">
      <dsp:nvSpPr>
        <dsp:cNvPr id="0" name=""/>
        <dsp:cNvSpPr/>
      </dsp:nvSpPr>
      <dsp:spPr>
        <a:xfrm>
          <a:off x="1573004" y="2085611"/>
          <a:ext cx="1476001" cy="1296000"/>
        </a:xfrm>
        <a:prstGeom prst="hexagon">
          <a:avLst>
            <a:gd name="adj" fmla="val 25000"/>
            <a:gd name="vf" fmla="val 115470"/>
          </a:avLst>
        </a:prstGeom>
        <a:blipFill>
          <a:blip xmlns:r="http://schemas.openxmlformats.org/officeDocument/2006/relationships" r:embed="rId6" cstate="email">
            <a:extLst/>
          </a:blip>
          <a:srcRect/>
          <a:stretch>
            <a:fillRect l="-12000" r="-12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6DD39B-7F8D-42B6-A488-ABEB97663ABF}">
      <dsp:nvSpPr>
        <dsp:cNvPr id="0" name=""/>
        <dsp:cNvSpPr/>
      </dsp:nvSpPr>
      <dsp:spPr>
        <a:xfrm>
          <a:off x="2844151" y="2658710"/>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8F24C5-B213-49A6-AE45-785062A6869E}">
      <dsp:nvSpPr>
        <dsp:cNvPr id="0" name=""/>
        <dsp:cNvSpPr/>
      </dsp:nvSpPr>
      <dsp:spPr>
        <a:xfrm>
          <a:off x="6496671" y="4873376"/>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 F. Torino – Sede distaccata </a:t>
          </a:r>
          <a:endParaRPr lang="it-IT" sz="1400" kern="1200" dirty="0"/>
        </a:p>
      </dsp:txBody>
      <dsp:txXfrm>
        <a:off x="6727671" y="5076205"/>
        <a:ext cx="1014001" cy="890342"/>
      </dsp:txXfrm>
    </dsp:sp>
    <dsp:sp modelId="{CE96F4CB-0E06-4239-A1F9-20004DD4AF86}">
      <dsp:nvSpPr>
        <dsp:cNvPr id="0" name=""/>
        <dsp:cNvSpPr/>
      </dsp:nvSpPr>
      <dsp:spPr>
        <a:xfrm>
          <a:off x="6894835" y="4928525"/>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7533AA-6BC9-4C11-88E9-EDAD03B5CF32}">
      <dsp:nvSpPr>
        <dsp:cNvPr id="0" name=""/>
        <dsp:cNvSpPr/>
      </dsp:nvSpPr>
      <dsp:spPr>
        <a:xfrm>
          <a:off x="6496668" y="3501060"/>
          <a:ext cx="1476001" cy="1296000"/>
        </a:xfrm>
        <a:prstGeom prst="hexagon">
          <a:avLst>
            <a:gd name="adj" fmla="val 25000"/>
            <a:gd name="vf" fmla="val 115470"/>
          </a:avLst>
        </a:prstGeom>
        <a:blipFill>
          <a:blip xmlns:r="http://schemas.openxmlformats.org/officeDocument/2006/relationships" r:embed="rId7" cstate="email">
            <a:extLst/>
          </a:blip>
          <a:srcRect/>
          <a:stretch>
            <a:fillRect l="-3000" r="-3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A10A7D-203B-4468-B3D5-77D311300513}">
      <dsp:nvSpPr>
        <dsp:cNvPr id="0" name=""/>
        <dsp:cNvSpPr/>
      </dsp:nvSpPr>
      <dsp:spPr>
        <a:xfrm>
          <a:off x="6856737" y="4581186"/>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8C430B-8390-4A12-B58E-BD31E88B022C}">
      <dsp:nvSpPr>
        <dsp:cNvPr id="0" name=""/>
        <dsp:cNvSpPr/>
      </dsp:nvSpPr>
      <dsp:spPr>
        <a:xfrm>
          <a:off x="2815773" y="2780978"/>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 Formativo Napoli</a:t>
          </a:r>
          <a:endParaRPr lang="it-IT" sz="1400" kern="1200" dirty="0"/>
        </a:p>
      </dsp:txBody>
      <dsp:txXfrm>
        <a:off x="3046773" y="2983807"/>
        <a:ext cx="1014001" cy="890342"/>
      </dsp:txXfrm>
    </dsp:sp>
    <dsp:sp modelId="{72B4ED34-6DC1-4B84-9CD2-5E444EA976D0}">
      <dsp:nvSpPr>
        <dsp:cNvPr id="0" name=""/>
        <dsp:cNvSpPr/>
      </dsp:nvSpPr>
      <dsp:spPr>
        <a:xfrm>
          <a:off x="3122768" y="3890207"/>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4D8DC3-1543-426E-828A-CEA36F6C425E}">
      <dsp:nvSpPr>
        <dsp:cNvPr id="0" name=""/>
        <dsp:cNvSpPr/>
      </dsp:nvSpPr>
      <dsp:spPr>
        <a:xfrm>
          <a:off x="1586578" y="3452979"/>
          <a:ext cx="1476001" cy="1296000"/>
        </a:xfrm>
        <a:prstGeom prst="hexagon">
          <a:avLst>
            <a:gd name="adj" fmla="val 25000"/>
            <a:gd name="vf" fmla="val 115470"/>
          </a:avLst>
        </a:prstGeom>
        <a:blipFill>
          <a:blip xmlns:r="http://schemas.openxmlformats.org/officeDocument/2006/relationships" r:embed="rId8" cstate="email">
            <a:extLst/>
          </a:blip>
          <a:srcRect/>
          <a:stretch>
            <a:fillRect l="-15000" r="-1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06AC1D-C727-4715-8F0F-8A91A16DDDEF}">
      <dsp:nvSpPr>
        <dsp:cNvPr id="0" name=""/>
        <dsp:cNvSpPr/>
      </dsp:nvSpPr>
      <dsp:spPr>
        <a:xfrm>
          <a:off x="2857734" y="4026091"/>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6963FD-67D6-493B-820C-CA9AC253FD21}">
      <dsp:nvSpPr>
        <dsp:cNvPr id="0" name=""/>
        <dsp:cNvSpPr/>
      </dsp:nvSpPr>
      <dsp:spPr>
        <a:xfrm>
          <a:off x="354808" y="1414074"/>
          <a:ext cx="1476001" cy="1296000"/>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it-IT" altLang="it-IT" sz="1400" kern="1200" dirty="0" smtClean="0">
              <a:effectLst>
                <a:outerShdw blurRad="38100" dist="38100" dir="2700000" algn="tl">
                  <a:srgbClr val="000000">
                    <a:alpha val="43137"/>
                  </a:srgbClr>
                </a:outerShdw>
              </a:effectLst>
              <a:latin typeface="+mn-lt"/>
            </a:rPr>
            <a:t>Centro Formativo Bologna</a:t>
          </a:r>
          <a:endParaRPr lang="it-IT" sz="1400" kern="1200" dirty="0"/>
        </a:p>
      </dsp:txBody>
      <dsp:txXfrm>
        <a:off x="585808" y="1616903"/>
        <a:ext cx="1014001" cy="890342"/>
      </dsp:txXfrm>
    </dsp:sp>
    <dsp:sp modelId="{377BA508-66D1-4E5F-AA1F-091FAF87B847}">
      <dsp:nvSpPr>
        <dsp:cNvPr id="0" name=""/>
        <dsp:cNvSpPr/>
      </dsp:nvSpPr>
      <dsp:spPr>
        <a:xfrm>
          <a:off x="662977" y="2515873"/>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E44C17-DA09-45D2-A436-E68461E2201F}">
      <dsp:nvSpPr>
        <dsp:cNvPr id="0" name=""/>
        <dsp:cNvSpPr/>
      </dsp:nvSpPr>
      <dsp:spPr>
        <a:xfrm>
          <a:off x="354808" y="2768279"/>
          <a:ext cx="1476001" cy="1296000"/>
        </a:xfrm>
        <a:prstGeom prst="hexagon">
          <a:avLst>
            <a:gd name="adj" fmla="val 25000"/>
            <a:gd name="vf" fmla="val 115470"/>
          </a:avLst>
        </a:prstGeom>
        <a:blipFill>
          <a:blip xmlns:r="http://schemas.openxmlformats.org/officeDocument/2006/relationships" r:embed="rId9" cstate="email">
            <a:extLst/>
          </a:blip>
          <a:srcRect/>
          <a:stretch>
            <a:fillRect l="-19000" r="-19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ABDEFE-E4A4-40C1-A76F-33DA0D909FAE}">
      <dsp:nvSpPr>
        <dsp:cNvPr id="0" name=""/>
        <dsp:cNvSpPr/>
      </dsp:nvSpPr>
      <dsp:spPr>
        <a:xfrm>
          <a:off x="662977" y="2798772"/>
          <a:ext cx="166416" cy="143768"/>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3A8A0-7C7B-40A1-9F30-268095F44FB3}">
      <dsp:nvSpPr>
        <dsp:cNvPr id="0" name=""/>
        <dsp:cNvSpPr/>
      </dsp:nvSpPr>
      <dsp:spPr>
        <a:xfrm>
          <a:off x="449891" y="0"/>
          <a:ext cx="4859632" cy="4859632"/>
        </a:xfrm>
        <a:prstGeom prst="rect">
          <a:avLst/>
        </a:prstGeom>
        <a:blipFill>
          <a:blip xmlns:r="http://schemas.openxmlformats.org/officeDocument/2006/relationships" r:embed="rId1" cstate="email">
            <a:extLst/>
          </a:blip>
          <a:srcRect/>
          <a:stretch>
            <a:fillRect l="-25000" r="-2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F9DD32-9C7E-4933-98E6-1E9B2EF32F3D}">
      <dsp:nvSpPr>
        <dsp:cNvPr id="0" name=""/>
        <dsp:cNvSpPr/>
      </dsp:nvSpPr>
      <dsp:spPr>
        <a:xfrm>
          <a:off x="5142310" y="4692419"/>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DA8F3D-DE2F-4DDB-B773-15A1353E0429}">
      <dsp:nvSpPr>
        <dsp:cNvPr id="0" name=""/>
        <dsp:cNvSpPr/>
      </dsp:nvSpPr>
      <dsp:spPr>
        <a:xfrm>
          <a:off x="5411732" y="0"/>
          <a:ext cx="2954656" cy="2954656"/>
        </a:xfrm>
        <a:prstGeom prst="rect">
          <a:avLst/>
        </a:prstGeom>
        <a:blipFill>
          <a:blip xmlns:r="http://schemas.openxmlformats.org/officeDocument/2006/relationships" r:embed="rId2" cstate="email">
            <a:extLst/>
          </a:blip>
          <a:srcRect/>
          <a:stretch>
            <a:fillRect l="-17000" r="-17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F1DB72-4FD5-48A8-A2C0-4C9CA2987C76}">
      <dsp:nvSpPr>
        <dsp:cNvPr id="0" name=""/>
        <dsp:cNvSpPr/>
      </dsp:nvSpPr>
      <dsp:spPr>
        <a:xfrm>
          <a:off x="8073765" y="2787443"/>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C2F8D6-77D8-4324-B6E9-DCB7D2048C50}">
      <dsp:nvSpPr>
        <dsp:cNvPr id="0" name=""/>
        <dsp:cNvSpPr/>
      </dsp:nvSpPr>
      <dsp:spPr>
        <a:xfrm>
          <a:off x="8199175" y="2787443"/>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AA7420-3E9B-4ADC-80A9-1AD92B2D5C29}">
      <dsp:nvSpPr>
        <dsp:cNvPr id="0" name=""/>
        <dsp:cNvSpPr/>
      </dsp:nvSpPr>
      <dsp:spPr>
        <a:xfrm>
          <a:off x="6563465" y="3056708"/>
          <a:ext cx="1802923" cy="1802923"/>
        </a:xfrm>
        <a:prstGeom prst="rect">
          <a:avLst/>
        </a:prstGeom>
        <a:blipFill>
          <a:blip xmlns:r="http://schemas.openxmlformats.org/officeDocument/2006/relationships" r:embed="rId3" cstate="email">
            <a:extLst/>
          </a:blip>
          <a:srcRect/>
          <a:stretch>
            <a:fillRect l="-17000" r="-17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78E87A-9D7B-4BD9-AA4D-73DFBD108A16}">
      <dsp:nvSpPr>
        <dsp:cNvPr id="0" name=""/>
        <dsp:cNvSpPr/>
      </dsp:nvSpPr>
      <dsp:spPr>
        <a:xfrm>
          <a:off x="8011060" y="4692419"/>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3E03EB-E51F-4BED-A8A2-B90C228A1962}">
      <dsp:nvSpPr>
        <dsp:cNvPr id="0" name=""/>
        <dsp:cNvSpPr/>
      </dsp:nvSpPr>
      <dsp:spPr>
        <a:xfrm>
          <a:off x="8105118" y="4598361"/>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1A4367-5096-4196-B038-46E405C97B6E}">
      <dsp:nvSpPr>
        <dsp:cNvPr id="0" name=""/>
        <dsp:cNvSpPr/>
      </dsp:nvSpPr>
      <dsp:spPr>
        <a:xfrm>
          <a:off x="8199175" y="4504304"/>
          <a:ext cx="83606"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9D6491-CDFF-440D-867E-6A17268BD06E}">
      <dsp:nvSpPr>
        <dsp:cNvPr id="0" name=""/>
        <dsp:cNvSpPr/>
      </dsp:nvSpPr>
      <dsp:spPr>
        <a:xfrm>
          <a:off x="5411732" y="3809951"/>
          <a:ext cx="1049680" cy="10496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B27B3D-8A5A-4B24-9E10-7E2325A61238}">
      <dsp:nvSpPr>
        <dsp:cNvPr id="0" name=""/>
        <dsp:cNvSpPr/>
      </dsp:nvSpPr>
      <dsp:spPr>
        <a:xfrm>
          <a:off x="5411732" y="3056708"/>
          <a:ext cx="1049680" cy="64633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A8B2E1-650E-4B71-80C7-01908C4392BF}">
      <dsp:nvSpPr>
        <dsp:cNvPr id="0" name=""/>
        <dsp:cNvSpPr/>
      </dsp:nvSpPr>
      <dsp:spPr>
        <a:xfrm>
          <a:off x="7535298" y="5000718"/>
          <a:ext cx="83280"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836A21-FAE3-42CB-9228-32EE0E4AB023}">
      <dsp:nvSpPr>
        <dsp:cNvPr id="0" name=""/>
        <dsp:cNvSpPr/>
      </dsp:nvSpPr>
      <dsp:spPr>
        <a:xfrm>
          <a:off x="7618579" y="4859632"/>
          <a:ext cx="89648" cy="365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12700" rIns="35560" bIns="0" numCol="1" spcCol="1270" anchor="ctr" anchorCtr="0">
          <a:noAutofit/>
        </a:bodyPr>
        <a:lstStyle/>
        <a:p>
          <a:pPr lvl="0" algn="ctr" defTabSz="222250">
            <a:lnSpc>
              <a:spcPct val="90000"/>
            </a:lnSpc>
            <a:spcBef>
              <a:spcPct val="0"/>
            </a:spcBef>
            <a:spcAft>
              <a:spcPct val="35000"/>
            </a:spcAft>
          </a:pPr>
          <a:endParaRPr lang="it-IT" sz="500" kern="1200"/>
        </a:p>
      </dsp:txBody>
      <dsp:txXfrm>
        <a:off x="7618579" y="4859632"/>
        <a:ext cx="89648" cy="365778"/>
      </dsp:txXfrm>
    </dsp:sp>
    <dsp:sp modelId="{39C3A231-023E-4E84-833C-B7BA79835358}">
      <dsp:nvSpPr>
        <dsp:cNvPr id="0" name=""/>
        <dsp:cNvSpPr/>
      </dsp:nvSpPr>
      <dsp:spPr>
        <a:xfrm>
          <a:off x="7708228" y="5000718"/>
          <a:ext cx="83182"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EC8688-5B35-4069-B0C6-750155B806ED}">
      <dsp:nvSpPr>
        <dsp:cNvPr id="0" name=""/>
        <dsp:cNvSpPr/>
      </dsp:nvSpPr>
      <dsp:spPr>
        <a:xfrm>
          <a:off x="7833246" y="5000718"/>
          <a:ext cx="83182"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EFF609-3816-4B72-BE51-E32288CB0772}">
      <dsp:nvSpPr>
        <dsp:cNvPr id="0" name=""/>
        <dsp:cNvSpPr/>
      </dsp:nvSpPr>
      <dsp:spPr>
        <a:xfrm>
          <a:off x="7916429" y="4859632"/>
          <a:ext cx="89648" cy="365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12700" rIns="35560" bIns="0" numCol="1" spcCol="1270" anchor="ctr" anchorCtr="0">
          <a:noAutofit/>
        </a:bodyPr>
        <a:lstStyle/>
        <a:p>
          <a:pPr lvl="0" algn="ctr" defTabSz="222250">
            <a:lnSpc>
              <a:spcPct val="90000"/>
            </a:lnSpc>
            <a:spcBef>
              <a:spcPct val="0"/>
            </a:spcBef>
            <a:spcAft>
              <a:spcPct val="35000"/>
            </a:spcAft>
          </a:pPr>
          <a:endParaRPr lang="it-IT" sz="500" kern="1200"/>
        </a:p>
      </dsp:txBody>
      <dsp:txXfrm>
        <a:off x="7916429" y="4859632"/>
        <a:ext cx="89648" cy="365778"/>
      </dsp:txXfrm>
    </dsp:sp>
    <dsp:sp modelId="{5FBCB4DC-D361-497E-A3E8-5901DC16034F}">
      <dsp:nvSpPr>
        <dsp:cNvPr id="0" name=""/>
        <dsp:cNvSpPr/>
      </dsp:nvSpPr>
      <dsp:spPr>
        <a:xfrm>
          <a:off x="8006078" y="5094775"/>
          <a:ext cx="83167"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C552D5-B0ED-4EEF-9DC7-7E0C1D75AF64}">
      <dsp:nvSpPr>
        <dsp:cNvPr id="0" name=""/>
        <dsp:cNvSpPr/>
      </dsp:nvSpPr>
      <dsp:spPr>
        <a:xfrm>
          <a:off x="8099825" y="5000718"/>
          <a:ext cx="83167"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32652C-5246-461B-B782-C4995E23C775}">
      <dsp:nvSpPr>
        <dsp:cNvPr id="0" name=""/>
        <dsp:cNvSpPr/>
      </dsp:nvSpPr>
      <dsp:spPr>
        <a:xfrm>
          <a:off x="8193572" y="4906660"/>
          <a:ext cx="83167" cy="8360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C7EC7F-53B2-4D5C-A2E9-0AE706E5DEFD}">
      <dsp:nvSpPr>
        <dsp:cNvPr id="0" name=""/>
        <dsp:cNvSpPr/>
      </dsp:nvSpPr>
      <dsp:spPr>
        <a:xfrm>
          <a:off x="8276739" y="4859632"/>
          <a:ext cx="89648" cy="365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12700" rIns="35560" bIns="0" numCol="1" spcCol="1270" anchor="ctr" anchorCtr="0">
          <a:noAutofit/>
        </a:bodyPr>
        <a:lstStyle/>
        <a:p>
          <a:pPr lvl="0" algn="ctr" defTabSz="222250">
            <a:lnSpc>
              <a:spcPct val="90000"/>
            </a:lnSpc>
            <a:spcBef>
              <a:spcPct val="0"/>
            </a:spcBef>
            <a:spcAft>
              <a:spcPct val="35000"/>
            </a:spcAft>
          </a:pPr>
          <a:endParaRPr lang="it-IT" sz="500" kern="1200"/>
        </a:p>
      </dsp:txBody>
      <dsp:txXfrm>
        <a:off x="8276739" y="4859632"/>
        <a:ext cx="89648" cy="3657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FD55E-DAC0-4E7B-961B-EE33B2A4CB02}">
      <dsp:nvSpPr>
        <dsp:cNvPr id="0" name=""/>
        <dsp:cNvSpPr/>
      </dsp:nvSpPr>
      <dsp:spPr>
        <a:xfrm rot="5400000">
          <a:off x="-402964" y="402964"/>
          <a:ext cx="2686432" cy="188050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rtl="0">
            <a:lnSpc>
              <a:spcPct val="90000"/>
            </a:lnSpc>
            <a:spcBef>
              <a:spcPct val="0"/>
            </a:spcBef>
            <a:spcAft>
              <a:spcPct val="35000"/>
            </a:spcAft>
          </a:pPr>
          <a:endParaRPr lang="it-IT" sz="5200" kern="1200"/>
        </a:p>
      </dsp:txBody>
      <dsp:txXfrm rot="-5400000">
        <a:off x="1" y="940250"/>
        <a:ext cx="1880502" cy="805930"/>
      </dsp:txXfrm>
    </dsp:sp>
    <dsp:sp modelId="{FD139641-CFB1-4EDD-B4C8-AD1E8BDCB403}">
      <dsp:nvSpPr>
        <dsp:cNvPr id="0" name=""/>
        <dsp:cNvSpPr/>
      </dsp:nvSpPr>
      <dsp:spPr>
        <a:xfrm rot="5400000">
          <a:off x="3837018" y="-1956515"/>
          <a:ext cx="1746180" cy="56592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lang="it-IT" sz="1800" kern="1200" smtClean="0"/>
            <a:t>Il comma 485 della Legge 27 dicembre 2006, n. 296 (Legge Finanziaria 2007) ha drasticamente ridotto la platea dei contribuenti ONAOSI rendendo obbligatorio il contributo a tutti i sanitari dipendenti pubblici, iscritti ai rispettivi Ordini professionali italiani dei Medici Chirurghi, Odontoiatri, Veterinari e Farmacisti.</a:t>
          </a:r>
          <a:endParaRPr lang="it-IT" sz="1800" kern="1200"/>
        </a:p>
      </dsp:txBody>
      <dsp:txXfrm rot="-5400000">
        <a:off x="1880503" y="85241"/>
        <a:ext cx="5573971" cy="15756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166755-64C9-4171-9E4C-E182BC80CD28}">
      <dsp:nvSpPr>
        <dsp:cNvPr id="0" name=""/>
        <dsp:cNvSpPr/>
      </dsp:nvSpPr>
      <dsp:spPr>
        <a:xfrm>
          <a:off x="0" y="60649"/>
          <a:ext cx="7534713" cy="13560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it-IT" sz="1900" kern="1200" smtClean="0"/>
            <a:t>L’art. 52, c. 23, L. 27 dicembre 2002, n. 289, aveva esteso l’obbligatorietà del contributo ONAOSI a tutti i  sanitari iscritti agli ordini professionali italiani dei Farmacisti, Medici Chirurghi, Odontoiatri e Veterinari nella misura stabilita dal Consiglio d’Amministrazione della Fondazione.</a:t>
          </a:r>
          <a:endParaRPr lang="it-IT" sz="1900" kern="1200"/>
        </a:p>
      </dsp:txBody>
      <dsp:txXfrm>
        <a:off x="66196" y="126845"/>
        <a:ext cx="7402321" cy="12236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0884D-585E-4A06-B9C5-83AEBC8C19AD}">
      <dsp:nvSpPr>
        <dsp:cNvPr id="0" name=""/>
        <dsp:cNvSpPr/>
      </dsp:nvSpPr>
      <dsp:spPr>
        <a:xfrm>
          <a:off x="0" y="383448"/>
          <a:ext cx="3957502" cy="3957502"/>
        </a:xfrm>
        <a:prstGeom prst="pie">
          <a:avLst>
            <a:gd name="adj1" fmla="val 54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A04652C-460C-4328-AD89-77D9CFA11932}">
      <dsp:nvSpPr>
        <dsp:cNvPr id="0" name=""/>
        <dsp:cNvSpPr/>
      </dsp:nvSpPr>
      <dsp:spPr>
        <a:xfrm>
          <a:off x="1978751" y="383448"/>
          <a:ext cx="4617086" cy="395750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it-IT" sz="1000" kern="1200" dirty="0" smtClean="0"/>
            <a:t>L’attività della Fondazione, finalizzata a obiettivi di solidarietà e assistenza, ha per scopo primario il sostegno, l’educazione, l’istruzione e la formazione, entro i limiti di bilancio, degli orfani dei  Medici-Chirurghi ed Odontoiatri, Medici-Veterinari e Farmacisti, contribuenti obbligatori o volontari, per consentire loro di formarsi, di conseguire un titolo di studio e di accedere all’esercizio di una professione. La Fondazione eroga prestazioni anche in favore di figli di contribuenti obbligatori o volontari viventi, nei casi previsti dallo Statuto e dai Regolamenti.</a:t>
          </a:r>
          <a:endParaRPr lang="it-IT" sz="1000" kern="1200" dirty="0"/>
        </a:p>
      </dsp:txBody>
      <dsp:txXfrm>
        <a:off x="1978751" y="383448"/>
        <a:ext cx="4617086" cy="1187253"/>
      </dsp:txXfrm>
    </dsp:sp>
    <dsp:sp modelId="{AECDC658-39AB-417C-B7B3-BB37359EFEB4}">
      <dsp:nvSpPr>
        <dsp:cNvPr id="0" name=""/>
        <dsp:cNvSpPr/>
      </dsp:nvSpPr>
      <dsp:spPr>
        <a:xfrm>
          <a:off x="692564" y="1570702"/>
          <a:ext cx="2572374" cy="2572374"/>
        </a:xfrm>
        <a:prstGeom prst="pie">
          <a:avLst>
            <a:gd name="adj1" fmla="val 54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A5A8499-579B-4EAA-9E1A-A029015A06CC}">
      <dsp:nvSpPr>
        <dsp:cNvPr id="0" name=""/>
        <dsp:cNvSpPr/>
      </dsp:nvSpPr>
      <dsp:spPr>
        <a:xfrm>
          <a:off x="1978751" y="1570702"/>
          <a:ext cx="4617086" cy="257237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it-IT" sz="1000" kern="1200" dirty="0" smtClean="0"/>
            <a:t>Nel 2012, in base ad una profonda riforma legislativa e statutaria l'ONAOSI ha introdotto prestazioni economiche in favore dei sanitari contribuenti in condizioni di vulnerabilità e disagio sociale, economico e professionale.</a:t>
          </a:r>
          <a:endParaRPr lang="it-IT" sz="1000" kern="1200" dirty="0"/>
        </a:p>
      </dsp:txBody>
      <dsp:txXfrm>
        <a:off x="1978751" y="1570702"/>
        <a:ext cx="4617086" cy="1187249"/>
      </dsp:txXfrm>
    </dsp:sp>
    <dsp:sp modelId="{FD4E8172-759A-4D83-8B55-1F19DB8F4157}">
      <dsp:nvSpPr>
        <dsp:cNvPr id="0" name=""/>
        <dsp:cNvSpPr/>
      </dsp:nvSpPr>
      <dsp:spPr>
        <a:xfrm>
          <a:off x="1385126" y="2757951"/>
          <a:ext cx="1187249" cy="1187249"/>
        </a:xfrm>
        <a:prstGeom prst="pie">
          <a:avLst>
            <a:gd name="adj1" fmla="val 5400000"/>
            <a:gd name="adj2" fmla="val 162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C472544-2C30-405D-A762-79017DCCB053}">
      <dsp:nvSpPr>
        <dsp:cNvPr id="0" name=""/>
        <dsp:cNvSpPr/>
      </dsp:nvSpPr>
      <dsp:spPr>
        <a:xfrm>
          <a:off x="1978751" y="2757951"/>
          <a:ext cx="4617086" cy="1187249"/>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rtl="0">
            <a:lnSpc>
              <a:spcPct val="90000"/>
            </a:lnSpc>
            <a:spcBef>
              <a:spcPct val="0"/>
            </a:spcBef>
            <a:spcAft>
              <a:spcPct val="35000"/>
            </a:spcAft>
          </a:pPr>
          <a:r>
            <a:rPr lang="it-IT" sz="1000" kern="1200" dirty="0" smtClean="0"/>
            <a:t>L’ </a:t>
          </a:r>
          <a:r>
            <a:rPr lang="it-IT" sz="1000" kern="1200" smtClean="0"/>
            <a:t>ONAOSI non </a:t>
          </a:r>
          <a:r>
            <a:rPr lang="it-IT" sz="1000" kern="1200" dirty="0" smtClean="0"/>
            <a:t>eroga prestazioni pensionistiche ma eroga prestazioni assistenziali e previdenziali.</a:t>
          </a:r>
          <a:endParaRPr lang="it-IT" sz="1000" kern="1200" dirty="0"/>
        </a:p>
      </dsp:txBody>
      <dsp:txXfrm>
        <a:off x="1978751" y="2757951"/>
        <a:ext cx="4617086" cy="11872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9BB498-D4C6-4B7A-8FF3-93A7146DB334}">
      <dsp:nvSpPr>
        <dsp:cNvPr id="0" name=""/>
        <dsp:cNvSpPr/>
      </dsp:nvSpPr>
      <dsp:spPr>
        <a:xfrm>
          <a:off x="2826565" y="55643"/>
          <a:ext cx="2670899" cy="26708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it-IT" sz="1800" kern="1200" dirty="0" smtClean="0"/>
            <a:t>La riforma riguarda principalmente ed in modo significativo due ambiti:</a:t>
          </a:r>
          <a:endParaRPr lang="it-IT" sz="1800" kern="1200" dirty="0"/>
        </a:p>
      </dsp:txBody>
      <dsp:txXfrm>
        <a:off x="3182685" y="523051"/>
        <a:ext cx="1958659" cy="1201904"/>
      </dsp:txXfrm>
    </dsp:sp>
    <dsp:sp modelId="{82F15872-2B50-44F7-A82D-00946BD3F270}">
      <dsp:nvSpPr>
        <dsp:cNvPr id="0" name=""/>
        <dsp:cNvSpPr/>
      </dsp:nvSpPr>
      <dsp:spPr>
        <a:xfrm>
          <a:off x="3790314" y="1724955"/>
          <a:ext cx="2670899" cy="26708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it-IT" sz="1800" kern="1200" dirty="0" smtClean="0"/>
            <a:t>le prestazioni assistenziali</a:t>
          </a:r>
          <a:endParaRPr lang="it-IT" sz="1800" kern="1200" dirty="0"/>
        </a:p>
      </dsp:txBody>
      <dsp:txXfrm>
        <a:off x="4607164" y="2414938"/>
        <a:ext cx="1602539" cy="1468994"/>
      </dsp:txXfrm>
    </dsp:sp>
    <dsp:sp modelId="{FC39C3A2-9478-4DCA-AD21-B3FC135AE231}">
      <dsp:nvSpPr>
        <dsp:cNvPr id="0" name=""/>
        <dsp:cNvSpPr/>
      </dsp:nvSpPr>
      <dsp:spPr>
        <a:xfrm>
          <a:off x="1862815" y="1724955"/>
          <a:ext cx="2670899" cy="26708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it-IT" sz="1800" kern="1200" dirty="0" smtClean="0"/>
            <a:t>l’assetto gestionale e istituzionale dell’Ente.</a:t>
          </a:r>
          <a:endParaRPr lang="it-IT" sz="1800" kern="1200" dirty="0"/>
        </a:p>
      </dsp:txBody>
      <dsp:txXfrm>
        <a:off x="2114325" y="2414938"/>
        <a:ext cx="1602539" cy="14689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B7E227-FCB2-4E90-9A42-0AAD8D10D0D7}">
      <dsp:nvSpPr>
        <dsp:cNvPr id="0" name=""/>
        <dsp:cNvSpPr/>
      </dsp:nvSpPr>
      <dsp:spPr>
        <a:xfrm>
          <a:off x="0" y="0"/>
          <a:ext cx="3312368" cy="3312368"/>
        </a:xfrm>
        <a:prstGeom prst="pie">
          <a:avLst>
            <a:gd name="adj1" fmla="val 5400000"/>
            <a:gd name="adj2" fmla="val 1620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0A64FE0C-BB95-47DB-B037-B7245D315598}">
      <dsp:nvSpPr>
        <dsp:cNvPr id="0" name=""/>
        <dsp:cNvSpPr/>
      </dsp:nvSpPr>
      <dsp:spPr>
        <a:xfrm>
          <a:off x="1656184" y="0"/>
          <a:ext cx="6667846" cy="3312368"/>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it-IT" sz="1900" kern="1200" dirty="0" smtClean="0"/>
            <a:t>i figli del contribuente vivente, il quale si trovi in situazioni di grave e documentata difficoltà economica;</a:t>
          </a:r>
          <a:endParaRPr lang="it-IT" sz="1900" kern="1200" dirty="0"/>
        </a:p>
      </dsp:txBody>
      <dsp:txXfrm>
        <a:off x="1656184" y="0"/>
        <a:ext cx="6667846" cy="703878"/>
      </dsp:txXfrm>
    </dsp:sp>
    <dsp:sp modelId="{82707966-E669-4667-B721-21953120168E}">
      <dsp:nvSpPr>
        <dsp:cNvPr id="0" name=""/>
        <dsp:cNvSpPr/>
      </dsp:nvSpPr>
      <dsp:spPr>
        <a:xfrm>
          <a:off x="434748" y="703878"/>
          <a:ext cx="2442871" cy="2442871"/>
        </a:xfrm>
        <a:prstGeom prst="pie">
          <a:avLst>
            <a:gd name="adj1" fmla="val 5400000"/>
            <a:gd name="adj2" fmla="val 1620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69A1416-9A31-4361-83B5-798E5E18A20D}">
      <dsp:nvSpPr>
        <dsp:cNvPr id="0" name=""/>
        <dsp:cNvSpPr/>
      </dsp:nvSpPr>
      <dsp:spPr>
        <a:xfrm>
          <a:off x="1656184" y="703878"/>
          <a:ext cx="6667846" cy="2442871"/>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it-IT" sz="1900" kern="1200" dirty="0" smtClean="0"/>
            <a:t>i figli dei contribuenti anche in caso di decesso del genitore non sanitario;</a:t>
          </a:r>
          <a:endParaRPr lang="it-IT" sz="1900" kern="1200" dirty="0"/>
        </a:p>
      </dsp:txBody>
      <dsp:txXfrm>
        <a:off x="1656184" y="703878"/>
        <a:ext cx="6667846" cy="703878"/>
      </dsp:txXfrm>
    </dsp:sp>
    <dsp:sp modelId="{372DFD71-E7ED-4DFC-9948-64CEB07DDAD9}">
      <dsp:nvSpPr>
        <dsp:cNvPr id="0" name=""/>
        <dsp:cNvSpPr/>
      </dsp:nvSpPr>
      <dsp:spPr>
        <a:xfrm>
          <a:off x="869496" y="1407756"/>
          <a:ext cx="1573374" cy="1573374"/>
        </a:xfrm>
        <a:prstGeom prst="pie">
          <a:avLst>
            <a:gd name="adj1" fmla="val 5400000"/>
            <a:gd name="adj2" fmla="val 1620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DC3C7DA4-9D8A-4452-80EA-6BE554BFA629}">
      <dsp:nvSpPr>
        <dsp:cNvPr id="0" name=""/>
        <dsp:cNvSpPr/>
      </dsp:nvSpPr>
      <dsp:spPr>
        <a:xfrm>
          <a:off x="1656184" y="1407756"/>
          <a:ext cx="6667846" cy="157337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it-IT" sz="1900" kern="1200" dirty="0" smtClean="0"/>
            <a:t>i contribuenti in condizioni di comprovato disagio economico, sociale e professionale al fine del loro recupero lavorativo;</a:t>
          </a:r>
          <a:endParaRPr lang="it-IT" sz="1900" kern="1200" dirty="0"/>
        </a:p>
      </dsp:txBody>
      <dsp:txXfrm>
        <a:off x="1656184" y="1407756"/>
        <a:ext cx="6667846" cy="703878"/>
      </dsp:txXfrm>
    </dsp:sp>
    <dsp:sp modelId="{95A15128-DC7F-41F5-9454-A223328B3A15}">
      <dsp:nvSpPr>
        <dsp:cNvPr id="0" name=""/>
        <dsp:cNvSpPr/>
      </dsp:nvSpPr>
      <dsp:spPr>
        <a:xfrm>
          <a:off x="1304244" y="2111634"/>
          <a:ext cx="703878" cy="703878"/>
        </a:xfrm>
        <a:prstGeom prst="pie">
          <a:avLst>
            <a:gd name="adj1" fmla="val 5400000"/>
            <a:gd name="adj2" fmla="val 1620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A2BACBD-914A-4851-99BE-55F595303BB3}">
      <dsp:nvSpPr>
        <dsp:cNvPr id="0" name=""/>
        <dsp:cNvSpPr/>
      </dsp:nvSpPr>
      <dsp:spPr>
        <a:xfrm>
          <a:off x="1656184" y="2111634"/>
          <a:ext cx="6667846" cy="703878"/>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it-IT" sz="1900" kern="1200" dirty="0" smtClean="0"/>
            <a:t>i contribuenti disabili e gli ex contribuenti, se indigenti e qualora non fruitori di prestazioni di altri Enti previdenziali.</a:t>
          </a:r>
          <a:endParaRPr lang="it-IT" sz="1900" kern="1200" dirty="0"/>
        </a:p>
      </dsp:txBody>
      <dsp:txXfrm>
        <a:off x="1656184" y="2111634"/>
        <a:ext cx="6667846" cy="7038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2B165-EEFE-4441-9E93-D9DC6C23632A}">
      <dsp:nvSpPr>
        <dsp:cNvPr id="0" name=""/>
        <dsp:cNvSpPr/>
      </dsp:nvSpPr>
      <dsp:spPr>
        <a:xfrm>
          <a:off x="152" y="1297"/>
          <a:ext cx="2827853" cy="28278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it-IT" sz="1700" kern="1200" dirty="0" smtClean="0"/>
            <a:t>I sanitari neoiscritti all’ Albo provinciale possono iscriversi come contribuenti volontari entro </a:t>
          </a:r>
          <a:r>
            <a:rPr lang="it-IT" sz="1700" kern="1200" dirty="0" smtClean="0"/>
            <a:t>10 (dieci) </a:t>
          </a:r>
          <a:r>
            <a:rPr lang="it-IT" sz="1700" kern="1200" dirty="0" smtClean="0"/>
            <a:t>anni dalla data di prima iscrizione all’albo.</a:t>
          </a:r>
          <a:endParaRPr lang="it-IT" sz="1700" kern="1200" dirty="0"/>
        </a:p>
      </dsp:txBody>
      <dsp:txXfrm>
        <a:off x="414281" y="415426"/>
        <a:ext cx="1999595" cy="1999595"/>
      </dsp:txXfrm>
    </dsp:sp>
    <dsp:sp modelId="{A79B4351-A773-40AF-BB8E-8963B132DE2A}">
      <dsp:nvSpPr>
        <dsp:cNvPr id="0" name=""/>
        <dsp:cNvSpPr/>
      </dsp:nvSpPr>
      <dsp:spPr>
        <a:xfrm rot="913">
          <a:off x="2709344" y="-415790"/>
          <a:ext cx="2141931" cy="9544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it-IT" sz="1300" kern="1200" dirty="0"/>
        </a:p>
      </dsp:txBody>
      <dsp:txXfrm>
        <a:off x="2709344" y="-224948"/>
        <a:ext cx="1855611" cy="572640"/>
      </dsp:txXfrm>
    </dsp:sp>
    <dsp:sp modelId="{118B6D39-68B7-4A12-93D1-36D7DDD9F5E6}">
      <dsp:nvSpPr>
        <dsp:cNvPr id="0" name=""/>
        <dsp:cNvSpPr/>
      </dsp:nvSpPr>
      <dsp:spPr>
        <a:xfrm>
          <a:off x="4853106" y="2594"/>
          <a:ext cx="2827853" cy="2827853"/>
        </a:xfrm>
        <a:prstGeom prst="ellipse">
          <a:avLst/>
        </a:prstGeom>
        <a:solidFill>
          <a:schemeClr val="tx1"/>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it-IT" sz="1700" b="1" kern="1200" dirty="0" smtClean="0">
              <a:solidFill>
                <a:srgbClr val="00759E"/>
              </a:solidFill>
              <a:effectLst/>
            </a:rPr>
            <a:t>Trascorso inutilmente tale termine, la domanda di iscrizione volontaria non è accoglibile.</a:t>
          </a:r>
          <a:endParaRPr lang="it-IT" sz="1700" b="1" kern="1200" dirty="0">
            <a:solidFill>
              <a:srgbClr val="00759E"/>
            </a:solidFill>
            <a:effectLst/>
          </a:endParaRPr>
        </a:p>
      </dsp:txBody>
      <dsp:txXfrm>
        <a:off x="5267235" y="416723"/>
        <a:ext cx="1999595" cy="1999595"/>
      </dsp:txXfrm>
    </dsp:sp>
    <dsp:sp modelId="{C9A639BE-FCCF-448B-B4AD-73833A842681}">
      <dsp:nvSpPr>
        <dsp:cNvPr id="0" name=""/>
        <dsp:cNvSpPr/>
      </dsp:nvSpPr>
      <dsp:spPr>
        <a:xfrm rot="10800925">
          <a:off x="2830223" y="2292918"/>
          <a:ext cx="2141163" cy="9544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it-IT" sz="1300" kern="1200" dirty="0"/>
        </a:p>
      </dsp:txBody>
      <dsp:txXfrm rot="10800000">
        <a:off x="3116543" y="2483837"/>
        <a:ext cx="1854843" cy="57264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22142-5AC4-465F-AE62-74DB8CB13DFF}">
      <dsp:nvSpPr>
        <dsp:cNvPr id="0" name=""/>
        <dsp:cNvSpPr/>
      </dsp:nvSpPr>
      <dsp:spPr>
        <a:xfrm>
          <a:off x="1450809" y="0"/>
          <a:ext cx="2030144" cy="2030287"/>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Viene erogato a chi si trova nella fascia di età da 0 a 6 anni e non frequenta la scuola primaria.</a:t>
          </a:r>
          <a:endParaRPr lang="it-IT" sz="1500" kern="1200" dirty="0"/>
        </a:p>
      </dsp:txBody>
      <dsp:txXfrm>
        <a:off x="1748117" y="297329"/>
        <a:ext cx="1435528" cy="1435629"/>
      </dsp:txXfrm>
    </dsp:sp>
    <dsp:sp modelId="{7D071FAA-C241-4725-A3F5-E0D74B4E3F39}">
      <dsp:nvSpPr>
        <dsp:cNvPr id="0" name=""/>
        <dsp:cNvSpPr/>
      </dsp:nvSpPr>
      <dsp:spPr>
        <a:xfrm rot="833695">
          <a:off x="3166408" y="430084"/>
          <a:ext cx="2030144" cy="2030287"/>
        </a:xfrm>
        <a:prstGeom prst="ellipse">
          <a:avLst/>
        </a:prstGeom>
        <a:gradFill rotWithShape="0">
          <a:gsLst>
            <a:gs pos="0">
              <a:schemeClr val="accent1">
                <a:alpha val="50000"/>
                <a:hueOff val="0"/>
                <a:satOff val="0"/>
                <a:lumOff val="0"/>
                <a:alphaOff val="0"/>
                <a:shade val="51000"/>
                <a:satMod val="130000"/>
              </a:schemeClr>
            </a:gs>
            <a:gs pos="80000">
              <a:schemeClr val="accent1">
                <a:alpha val="50000"/>
                <a:hueOff val="0"/>
                <a:satOff val="0"/>
                <a:lumOff val="0"/>
                <a:alphaOff val="0"/>
                <a:shade val="93000"/>
                <a:satMod val="130000"/>
              </a:schemeClr>
            </a:gs>
            <a:gs pos="100000">
              <a:schemeClr val="accent1">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Importo del contributo: € 3.200,00</a:t>
          </a:r>
          <a:endParaRPr lang="it-IT" sz="1500" kern="1200" dirty="0"/>
        </a:p>
      </dsp:txBody>
      <dsp:txXfrm>
        <a:off x="3463716" y="727413"/>
        <a:ext cx="1435528" cy="143562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chevronAccent+Icon">
  <dgm:title val="Processo con frecce colorate"/>
  <dgm:desc val="Mostra i passaggi sequenziali di un'attività, un processo o un flusso di lavoro oppure evidenzia un movimento o una direzione. Risultati ottimali con poco testo di livello 1 e livello 2."/>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9/3/layout/SpiralPicture">
  <dgm:title val=""/>
  <dgm:desc val=""/>
  <dgm:catLst>
    <dgm:cat type="picture" pri="4000"/>
    <dgm:cat type="pictureconvert" pri="4000"/>
  </dgm:catLst>
  <dgm:sampData>
    <dgm:dataModel>
      <dgm:ptLst>
        <dgm:pt modelId="0" type="doc"/>
        <dgm:pt modelId="1"/>
        <dgm:pt modelId="2"/>
        <dgm:pt modelId="3"/>
        <dgm:pt modelId="4"/>
        <dgm:pt modelId="5"/>
      </dgm:ptLst>
      <dgm:cxnLst>
        <dgm:cxn modelId="11" srcId="0" destId="1" srcOrd="0" destOrd="0"/>
        <dgm:cxn modelId="12" srcId="0" destId="2" srcOrd="0" destOrd="0"/>
        <dgm:cxn modelId="13" srcId="0" destId="3" srcOrd="0" destOrd="0"/>
        <dgm:cxn modelId="14" srcId="0" destId="4" srcOrd="0" destOrd="0"/>
        <dgm:cxn modelId="15" srcId="0" destId="5" srcOrd="0" destOrd="0"/>
      </dgm:cxnLst>
      <dgm:bg/>
      <dgm:whole/>
    </dgm:dataModel>
  </dgm:sampData>
  <dgm:styleData useDef="1">
    <dgm:dataModel>
      <dgm:ptLst/>
      <dgm:bg/>
      <dgm:whole/>
    </dgm:dataModel>
  </dgm:styleData>
  <dgm:clrData useDef="1">
    <dgm:dataModel>
      <dgm:ptLst/>
      <dgm:bg/>
      <dgm:whole/>
    </dgm:dataModel>
  </dgm:clrData>
  <dgm:layoutNode name="Name0">
    <dgm:varLst>
      <dgm:chMax val="5"/>
      <dgm:dir/>
    </dgm:varLst>
    <dgm:alg type="composite">
      <dgm:param type="ar" val="1.515"/>
    </dgm:alg>
    <dgm:shape xmlns:r="http://schemas.openxmlformats.org/officeDocument/2006/relationships" r:blip="">
      <dgm:adjLst/>
    </dgm:shape>
    <dgm:constrLst>
      <dgm:constr type="w" for="ch" forName="picts" refType="w"/>
      <dgm:constr type="h" for="ch" forName="picts" refType="h" fact="0.93"/>
      <dgm:constr type="b" for="ch" forName="txLine" refType="h"/>
      <dgm:constr type="w" for="ch" forName="txLine" refType="w"/>
      <dgm:constr type="h" for="ch" forName="txLine" refType="h" fact="0.07"/>
      <dgm:constr type="userD" for="des" refType="h" fact="0.016"/>
    </dgm:constrLst>
    <dgm:forEach name="Name1" axis="self" ptType="parTrans">
      <dgm:forEach name="Name2" axis="self" ptType="sibTrans" st="2">
        <dgm:forEach name="imageRepeat" axis="self">
          <dgm:layoutNode name="imageRepeatNode" styleLbl="alignNode1">
            <dgm:alg type="sp"/>
            <dgm:shape xmlns:r="http://schemas.openxmlformats.org/officeDocument/2006/relationships" type="rect" r:blip="" blipPhldr="1">
              <dgm:adjLst/>
            </dgm:shape>
            <dgm:presOf axis="self"/>
          </dgm:layoutNode>
        </dgm:forEach>
      </dgm:forEach>
    </dgm:forEach>
    <dgm:layoutNode name="picts">
      <dgm:alg type="composite"/>
      <dgm:shape xmlns:r="http://schemas.openxmlformats.org/officeDocument/2006/relationships" r:blip="">
        <dgm:adjLst/>
      </dgm:shape>
      <dgm:choose name="Name3">
        <dgm:if name="Name4" func="var" arg="dir" op="equ" val="norm">
          <dgm:constrLst>
            <dgm:constr type="userD"/>
            <dgm:constr type="w" for="ch" forName="space1" refType="h"/>
            <dgm:constr type="h" for="ch" forName="space1" refType="h"/>
            <dgm:constr type="r" for="ch" forName="space2" refType="w"/>
            <dgm:constr type="w" for="ch" forName="space2" refType="h" fact="0.608"/>
            <dgm:constr type="l" for="ch" forName="pictA1"/>
            <dgm:constr type="t" for="ch" forName="pictA1"/>
            <dgm:constr type="w" for="ch" forName="pictA1" refType="h"/>
            <dgm:constr type="h" for="ch" forName="pictA1" refType="h"/>
            <dgm:constr type="l" for="ch" forName="pictB1"/>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r" for="ch" forName="pictA2" refType="w"/>
            <dgm:constr type="t" for="ch" forName="pictA2"/>
            <dgm:constr type="w" for="ch" forName="pictA2" refType="h" fact="0.608"/>
            <dgm:constr type="h" for="ch" forName="pictA2" refType="h" fact="0.608"/>
            <dgm:constr type="r" for="ch" forName="pictB2" refType="w"/>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r" for="ch" forName="pictA3" refType="w"/>
            <dgm:constr type="b" for="ch" forName="pictA3" refType="h"/>
            <dgm:constr type="w" for="ch" forName="pictA3" refType="h" fact="0.371"/>
            <dgm:constr type="h" for="ch" forName="pictA3" refType="h" fact="0.371"/>
            <dgm:constr type="r" for="ch" forName="pictB3" refType="w"/>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l" for="ch" forName="pictA4" refType="l" refFor="ch" refForName="space2"/>
            <dgm:constr type="b" for="ch" forName="pictA4" refType="h"/>
            <dgm:constr type="w" for="ch" forName="pictA4" refType="h" fact="0.216"/>
            <dgm:constr type="h" for="ch" forName="pictA4" refType="h" fact="0.216"/>
            <dgm:constr type="l" for="ch" forName="pictB4" refType="l"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l" for="ch" forName="pictA5" refType="l" refFor="ch" refForName="space2"/>
            <dgm:constr type="t" for="ch" forName="pictA5" refType="h" fact="0.629"/>
            <dgm:constr type="w" for="ch" forName="pictA5" refType="h" fact="0.216"/>
            <dgm:constr type="h" for="ch" forName="pictA5" refType="h" fact="0.133"/>
            <dgm:constr type="l" for="ch" forName="pictB5" refType="l"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if>
        <dgm:else name="Name5">
          <dgm:constrLst>
            <dgm:constr type="userD"/>
            <dgm:constr type="w" for="ch" forName="space1" refType="h"/>
            <dgm:constr type="h" for="ch" forName="space1" refType="h"/>
            <dgm:constr type="l" for="ch" forName="space2"/>
            <dgm:constr type="w" for="ch" forName="space2" refType="h" fact="0.608"/>
            <dgm:constr type="r" for="ch" forName="pictA1" refType="w"/>
            <dgm:constr type="t" for="ch" forName="pictA1"/>
            <dgm:constr type="w" for="ch" forName="pictA1" refType="h"/>
            <dgm:constr type="h" for="ch" forName="pictA1" refType="h"/>
            <dgm:constr type="r" for="ch" forName="pictB1" refType="w"/>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l" for="ch" forName="pictA2"/>
            <dgm:constr type="t" for="ch" forName="pictA2"/>
            <dgm:constr type="w" for="ch" forName="pictA2" refType="h" fact="0.608"/>
            <dgm:constr type="h" for="ch" forName="pictA2" refType="h" fact="0.608"/>
            <dgm:constr type="l" for="ch" forName="pictB2"/>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l" for="ch" forName="pictA3"/>
            <dgm:constr type="b" for="ch" forName="pictA3" refType="h"/>
            <dgm:constr type="w" for="ch" forName="pictA3" refType="h" fact="0.371"/>
            <dgm:constr type="h" for="ch" forName="pictA3" refType="h" fact="0.371"/>
            <dgm:constr type="l" for="ch" forName="pictB3"/>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r" for="ch" forName="pictA4" refType="r" refFor="ch" refForName="space2"/>
            <dgm:constr type="b" for="ch" forName="pictA4" refType="h"/>
            <dgm:constr type="w" for="ch" forName="pictA4" refType="h" fact="0.216"/>
            <dgm:constr type="h" for="ch" forName="pictA4" refType="h" fact="0.216"/>
            <dgm:constr type="r" for="ch" forName="pictB4" refType="r"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r" for="ch" forName="pictA5" refType="r" refFor="ch" refForName="space2"/>
            <dgm:constr type="t" for="ch" forName="pictA5" refType="h" fact="0.629"/>
            <dgm:constr type="w" for="ch" forName="pictA5" refType="h" fact="0.216"/>
            <dgm:constr type="h" for="ch" forName="pictA5" refType="h" fact="0.133"/>
            <dgm:constr type="r" for="ch" forName="pictB5" refType="r"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else>
      </dgm:choose>
      <dgm:layoutNode name="space1">
        <dgm:alg type="sp"/>
        <dgm:shape xmlns:r="http://schemas.openxmlformats.org/officeDocument/2006/relationships" r:blip="">
          <dgm:adjLst/>
        </dgm:shape>
      </dgm:layoutNode>
      <dgm:layoutNode name="space2">
        <dgm:alg type="sp"/>
        <dgm:shape xmlns:r="http://schemas.openxmlformats.org/officeDocument/2006/relationships" r:blip="">
          <dgm:adjLst/>
        </dgm:shape>
      </dgm:layoutNode>
      <dgm:choose name="Name6">
        <dgm:if name="Name7" axis="ch" ptType="node" func="cnt" op="gte" val="1">
          <dgm:forEach name="Name8" axis="ch" ptType="sibTrans" hideLastTrans="0" cnt="1">
            <dgm:layoutNode name="pictA1">
              <dgm:alg type="sp"/>
              <dgm:shape xmlns:r="http://schemas.openxmlformats.org/officeDocument/2006/relationships" r:blip="">
                <dgm:adjLst/>
              </dgm:shape>
              <dgm:presOf/>
              <dgm:forEach name="Name9" ref="imageRepeat"/>
            </dgm:layoutNode>
            <dgm:layoutNode name="oneDotPict">
              <dgm:alg type="composite"/>
              <dgm:shape xmlns:r="http://schemas.openxmlformats.org/officeDocument/2006/relationships" r:blip="">
                <dgm:adjLst/>
              </dgm:shape>
              <dgm:presOf/>
              <dgm:constrLst>
                <dgm:constr type="userD"/>
                <dgm:constr type="w" for="ch" forName="dotPict_11" refType="userD"/>
                <dgm:constr type="h" for="ch" forName="dotPict_11" refType="userD"/>
              </dgm:constrLst>
              <dgm:layoutNode name="dotPict_11" styleLbl="solidFgAcc1">
                <dgm:alg type="sp"/>
                <dgm:shape xmlns:r="http://schemas.openxmlformats.org/officeDocument/2006/relationships" type="ellipse" r:blip="">
                  <dgm:adjLst/>
                </dgm:shape>
                <dgm:presOf/>
              </dgm:layoutNode>
            </dgm:layoutNode>
          </dgm:forEach>
        </dgm:if>
        <dgm:else name="Name10">
          <dgm:layoutNode name="pictB1" styleLbl="alignNode1">
            <dgm:alg type="sp"/>
            <dgm:shape xmlns:r="http://schemas.openxmlformats.org/officeDocument/2006/relationships" type="rect" r:blip="">
              <dgm:adjLst/>
            </dgm:shape>
            <dgm:presOf/>
          </dgm:layoutNode>
        </dgm:else>
      </dgm:choose>
      <dgm:choose name="Name11">
        <dgm:if name="Name12" axis="ch" ptType="node" func="cnt" op="gte" val="2">
          <dgm:forEach name="Name13" axis="ch" ptType="sibTrans" hideLastTrans="0" st="2" cnt="1">
            <dgm:layoutNode name="pictA2">
              <dgm:alg type="sp"/>
              <dgm:shape xmlns:r="http://schemas.openxmlformats.org/officeDocument/2006/relationships" r:blip="">
                <dgm:adjLst/>
              </dgm:shape>
              <dgm:presOf/>
              <dgm:forEach name="Name14" ref="imageRepeat"/>
            </dgm:layoutNode>
            <dgm:layoutNode name="twoDotsPict">
              <dgm:alg type="composite"/>
              <dgm:shape xmlns:r="http://schemas.openxmlformats.org/officeDocument/2006/relationships" r:blip="">
                <dgm:adjLst/>
              </dgm:shape>
              <dgm:presOf/>
              <dgm:constrLst>
                <dgm:constr type="userD"/>
                <dgm:constr type="w" for="ch" forName="dotPict_21" refType="userD"/>
                <dgm:constr type="h" for="ch" forName="dotPict_21" refType="userD"/>
                <dgm:constr type="l" for="ch" forName="dotPict_22" refType="userD" fact="1.5"/>
                <dgm:constr type="w" for="ch" forName="dotPict_22" refType="userD"/>
                <dgm:constr type="h" for="ch" forName="dotPict_22" refType="userD"/>
              </dgm:constrLst>
              <dgm:layoutNode name="dotPict_21" styleLbl="solidFgAcc1">
                <dgm:alg type="sp"/>
                <dgm:shape xmlns:r="http://schemas.openxmlformats.org/officeDocument/2006/relationships" type="ellipse" r:blip="">
                  <dgm:adjLst/>
                </dgm:shape>
                <dgm:presOf/>
              </dgm:layoutNode>
              <dgm:layoutNode name="dotPict_22" styleLbl="solidFgAcc1">
                <dgm:alg type="sp"/>
                <dgm:shape xmlns:r="http://schemas.openxmlformats.org/officeDocument/2006/relationships" type="ellipse" r:blip="">
                  <dgm:adjLst/>
                </dgm:shape>
                <dgm:presOf/>
              </dgm:layoutNode>
            </dgm:layoutNode>
          </dgm:forEach>
        </dgm:if>
        <dgm:else name="Name15">
          <dgm:layoutNode name="pictB2" styleLbl="alignNode1">
            <dgm:alg type="sp"/>
            <dgm:shape xmlns:r="http://schemas.openxmlformats.org/officeDocument/2006/relationships" type="rect" r:blip="">
              <dgm:adjLst/>
            </dgm:shape>
            <dgm:presOf/>
          </dgm:layoutNode>
        </dgm:else>
      </dgm:choose>
      <dgm:choose name="Name16">
        <dgm:if name="Name17" axis="ch" ptType="node" func="cnt" op="gte" val="3">
          <dgm:forEach name="Name18" axis="ch" ptType="sibTrans" hideLastTrans="0" st="3" cnt="1">
            <dgm:layoutNode name="pictA3">
              <dgm:alg type="sp"/>
              <dgm:shape xmlns:r="http://schemas.openxmlformats.org/officeDocument/2006/relationships" r:blip="">
                <dgm:adjLst/>
              </dgm:shape>
              <dgm:presOf/>
              <dgm:forEach name="Name19" ref="imageRepeat"/>
            </dgm:layoutNode>
            <dgm:layoutNode name="threeDotsPict">
              <dgm:alg type="composite"/>
              <dgm:shape xmlns:r="http://schemas.openxmlformats.org/officeDocument/2006/relationships" r:blip="">
                <dgm:adjLst/>
              </dgm:shape>
              <dgm:presOf/>
              <dgm:constrLst>
                <dgm:constr type="userD"/>
                <dgm:constr type="l" for="ch" forName="dotPict_31"/>
                <dgm:constr type="t" for="ch" forName="dotPict_31" refType="userD" fact="2.25"/>
                <dgm:constr type="w" for="ch" forName="dotPict_31" refType="userD"/>
                <dgm:constr type="h" for="ch" forName="dotPict_31" refType="userD"/>
                <dgm:constr type="l" for="ch" forName="dotPict_32" refType="userD" fact="1.125"/>
                <dgm:constr type="t" for="ch" forName="dotPict_32" refType="userD" fact="1.125"/>
                <dgm:constr type="w" for="ch" forName="dotPict_32" refType="userD"/>
                <dgm:constr type="h" for="ch" forName="dotPict_32" refType="userD"/>
                <dgm:constr type="l" for="ch" forName="dotPict_33" refType="userD" fact="2.25"/>
                <dgm:constr type="t" for="ch" forName="dotPict_33"/>
                <dgm:constr type="w" for="ch" forName="dotPict_33" refType="userD"/>
                <dgm:constr type="h" for="ch" forName="dotPict_33" refType="userD"/>
              </dgm:constrLst>
              <dgm:layoutNode name="dotPict_31" styleLbl="solidFgAcc1">
                <dgm:alg type="sp"/>
                <dgm:shape xmlns:r="http://schemas.openxmlformats.org/officeDocument/2006/relationships" type="ellipse" r:blip="">
                  <dgm:adjLst/>
                </dgm:shape>
                <dgm:presOf/>
              </dgm:layoutNode>
              <dgm:layoutNode name="dotPict_32" styleLbl="solidFgAcc1">
                <dgm:alg type="sp"/>
                <dgm:shape xmlns:r="http://schemas.openxmlformats.org/officeDocument/2006/relationships" type="ellipse" r:blip="">
                  <dgm:adjLst/>
                </dgm:shape>
                <dgm:presOf/>
              </dgm:layoutNode>
              <dgm:layoutNode name="dotPict_33" styleLbl="solidFgAcc1">
                <dgm:alg type="sp"/>
                <dgm:shape xmlns:r="http://schemas.openxmlformats.org/officeDocument/2006/relationships" type="ellipse" r:blip="">
                  <dgm:adjLst/>
                </dgm:shape>
                <dgm:presOf/>
              </dgm:layoutNode>
            </dgm:layoutNode>
          </dgm:forEach>
        </dgm:if>
        <dgm:else name="Name20">
          <dgm:layoutNode name="pictB3" styleLbl="alignNode1">
            <dgm:alg type="sp"/>
            <dgm:shape xmlns:r="http://schemas.openxmlformats.org/officeDocument/2006/relationships" type="rect" r:blip="">
              <dgm:adjLst/>
            </dgm:shape>
            <dgm:presOf/>
          </dgm:layoutNode>
        </dgm:else>
      </dgm:choose>
      <dgm:choose name="Name21">
        <dgm:if name="Name22" axis="ch" ptType="node" func="cnt" op="gte" val="4">
          <dgm:forEach name="Name23" axis="ch" ptType="sibTrans" hideLastTrans="0" st="4" cnt="1">
            <dgm:layoutNode name="pictA4">
              <dgm:alg type="sp"/>
              <dgm:shape xmlns:r="http://schemas.openxmlformats.org/officeDocument/2006/relationships" r:blip="">
                <dgm:adjLst/>
              </dgm:shape>
              <dgm:presOf/>
              <dgm:forEach name="Name24" ref="imageRepeat"/>
            </dgm:layoutNode>
            <dgm:layoutNode name="fourDotsPict">
              <dgm:alg type="composite"/>
              <dgm:shape xmlns:r="http://schemas.openxmlformats.org/officeDocument/2006/relationships" r:blip="">
                <dgm:adjLst/>
              </dgm:shape>
              <dgm:presOf/>
              <dgm:constrLst>
                <dgm:constr type="userD"/>
                <dgm:constr type="w" for="ch" forName="dotPict_41" refType="userD"/>
                <dgm:constr type="h" for="ch" forName="dotPict_41" refType="userD"/>
                <dgm:constr type="l" for="ch" forName="dotPict_42" refType="userD" fact="1.5"/>
                <dgm:constr type="w" for="ch" forName="dotPict_42" refType="userD"/>
                <dgm:constr type="h" for="ch" forName="dotPict_42" refType="userD"/>
                <dgm:constr type="t" for="ch" forName="dotPict_43" refType="userD" fact="1.5"/>
                <dgm:constr type="w" for="ch" forName="dotPict_43" refType="userD"/>
                <dgm:constr type="h" for="ch" forName="dotPict_43" refType="userD"/>
                <dgm:constr type="l" for="ch" forName="dotPict_44" refType="userD" fact="1.5"/>
                <dgm:constr type="t" for="ch" forName="dotPict_44" refType="userD" fact="1.5"/>
                <dgm:constr type="w" for="ch" forName="dotPict_44" refType="userD"/>
                <dgm:constr type="h" for="ch" forName="dotPict_44" refType="userD"/>
              </dgm:constrLst>
              <dgm:layoutNode name="dotPict_41" styleLbl="solidFgAcc1">
                <dgm:alg type="sp"/>
                <dgm:shape xmlns:r="http://schemas.openxmlformats.org/officeDocument/2006/relationships" type="ellipse" r:blip="">
                  <dgm:adjLst/>
                </dgm:shape>
                <dgm:presOf/>
              </dgm:layoutNode>
              <dgm:layoutNode name="dotPict_42" styleLbl="solidFgAcc1">
                <dgm:alg type="sp"/>
                <dgm:shape xmlns:r="http://schemas.openxmlformats.org/officeDocument/2006/relationships" type="ellipse" r:blip="">
                  <dgm:adjLst/>
                </dgm:shape>
                <dgm:presOf/>
              </dgm:layoutNode>
              <dgm:layoutNode name="dotPict_43" styleLbl="solidFgAcc1">
                <dgm:alg type="sp"/>
                <dgm:shape xmlns:r="http://schemas.openxmlformats.org/officeDocument/2006/relationships" type="ellipse" r:blip="">
                  <dgm:adjLst/>
                </dgm:shape>
                <dgm:presOf/>
              </dgm:layoutNode>
              <dgm:layoutNode name="dotPict_44" styleLbl="solidFgAcc1">
                <dgm:alg type="sp"/>
                <dgm:shape xmlns:r="http://schemas.openxmlformats.org/officeDocument/2006/relationships" type="ellipse" r:blip="">
                  <dgm:adjLst/>
                </dgm:shape>
                <dgm:presOf/>
              </dgm:layoutNode>
            </dgm:layoutNode>
          </dgm:forEach>
        </dgm:if>
        <dgm:else name="Name25">
          <dgm:layoutNode name="pictB4" styleLbl="alignNode1">
            <dgm:alg type="sp"/>
            <dgm:shape xmlns:r="http://schemas.openxmlformats.org/officeDocument/2006/relationships" type="rect" r:blip="">
              <dgm:adjLst/>
            </dgm:shape>
            <dgm:presOf/>
          </dgm:layoutNode>
        </dgm:else>
      </dgm:choose>
      <dgm:choose name="Name26">
        <dgm:if name="Name27" axis="ch" ptType="node" func="cnt" op="gte" val="5">
          <dgm:forEach name="Name28" axis="ch" ptType="sibTrans" hideLastTrans="0" st="5" cnt="1">
            <dgm:layoutNode name="pictA5">
              <dgm:alg type="sp"/>
              <dgm:shape xmlns:r="http://schemas.openxmlformats.org/officeDocument/2006/relationships" r:blip="">
                <dgm:adjLst/>
              </dgm:shape>
              <dgm:presOf/>
              <dgm:forEach name="Name29" ref="imageRepeat"/>
            </dgm:layoutNode>
            <dgm:layoutNode name="fiveDotsPict">
              <dgm:alg type="composite"/>
              <dgm:shape xmlns:r="http://schemas.openxmlformats.org/officeDocument/2006/relationships" r:blip="">
                <dgm:adjLst/>
              </dgm:shape>
              <dgm:presOf/>
              <dgm:constrLst>
                <dgm:constr type="userD"/>
                <dgm:constr type="l" for="ch" forName="dotPict_51"/>
                <dgm:constr type="t" for="ch" forName="dotPict_51" refType="userD" fact="2.25"/>
                <dgm:constr type="w" for="ch" forName="dotPict_51" refType="userD"/>
                <dgm:constr type="h" for="ch" forName="dotPict_51" refType="userD"/>
                <dgm:constr type="l" for="ch" forName="dotPict_52" refType="userD" fact="1.125"/>
                <dgm:constr type="t" for="ch" forName="dotPict_52" refType="userD" fact="1.125"/>
                <dgm:constr type="w" for="ch" forName="dotPict_52" refType="userD"/>
                <dgm:constr type="h" for="ch" forName="dotPict_52" refType="userD"/>
                <dgm:constr type="l" for="ch" forName="dotPict_53" refType="userD" fact="2.25"/>
                <dgm:constr type="t" for="ch" forName="dotPict_53"/>
                <dgm:constr type="w" for="ch" forName="dotPict_53" refType="userD"/>
                <dgm:constr type="h" for="ch" forName="dotPict_53" refType="userD"/>
                <dgm:constr type="l" for="ch" forName="dotPict_54"/>
                <dgm:constr type="t" for="ch" forName="dotPict_54"/>
                <dgm:constr type="w" for="ch" forName="dotPict_54" refType="userD"/>
                <dgm:constr type="h" for="ch" forName="dotPict_54" refType="userD"/>
                <dgm:constr type="l" for="ch" forName="dotPict_55" refType="userD" fact="2.25"/>
                <dgm:constr type="t" for="ch" forName="dotPict_55" refType="userD" fact="2.25"/>
                <dgm:constr type="w" for="ch" forName="dotPict_55" refType="userD"/>
                <dgm:constr type="h" for="ch" forName="dotPict_55" refType="userD"/>
              </dgm:constrLst>
              <dgm:layoutNode name="dotPict_51" styleLbl="solidFgAcc1">
                <dgm:alg type="sp"/>
                <dgm:shape xmlns:r="http://schemas.openxmlformats.org/officeDocument/2006/relationships" type="ellipse" r:blip="">
                  <dgm:adjLst/>
                </dgm:shape>
                <dgm:presOf/>
              </dgm:layoutNode>
              <dgm:layoutNode name="dotPict_52" styleLbl="solidFgAcc1">
                <dgm:alg type="sp"/>
                <dgm:shape xmlns:r="http://schemas.openxmlformats.org/officeDocument/2006/relationships" type="ellipse" r:blip="">
                  <dgm:adjLst/>
                </dgm:shape>
                <dgm:presOf/>
              </dgm:layoutNode>
              <dgm:layoutNode name="dotPict_53" styleLbl="solidFgAcc1">
                <dgm:alg type="sp"/>
                <dgm:shape xmlns:r="http://schemas.openxmlformats.org/officeDocument/2006/relationships" type="ellipse" r:blip="">
                  <dgm:adjLst/>
                </dgm:shape>
                <dgm:presOf/>
              </dgm:layoutNode>
              <dgm:layoutNode name="dotPict_54" styleLbl="solidFgAcc1">
                <dgm:alg type="sp"/>
                <dgm:shape xmlns:r="http://schemas.openxmlformats.org/officeDocument/2006/relationships" type="ellipse" r:blip="">
                  <dgm:adjLst/>
                </dgm:shape>
                <dgm:presOf/>
              </dgm:layoutNode>
              <dgm:layoutNode name="dotPict_55" styleLbl="solidFgAcc1">
                <dgm:alg type="sp"/>
                <dgm:shape xmlns:r="http://schemas.openxmlformats.org/officeDocument/2006/relationships" type="ellipse" r:blip="">
                  <dgm:adjLst/>
                </dgm:shape>
                <dgm:presOf/>
              </dgm:layoutNode>
            </dgm:layoutNode>
          </dgm:forEach>
        </dgm:if>
        <dgm:else name="Name30">
          <dgm:layoutNode name="pictB5" styleLbl="alignNode1">
            <dgm:alg type="sp"/>
            <dgm:shape xmlns:r="http://schemas.openxmlformats.org/officeDocument/2006/relationships" type="rect" r:blip="">
              <dgm:adjLst/>
            </dgm:shape>
            <dgm:presOf/>
          </dgm:layoutNode>
        </dgm:else>
      </dgm:choose>
    </dgm:layoutNode>
    <dgm:layoutNode name="txLine">
      <dgm:choose name="Name31">
        <dgm:if name="Name32" func="var" arg="dir" op="equ" val="norm">
          <dgm:alg type="lin">
            <dgm:param type="horzAlign" val="r"/>
          </dgm:alg>
        </dgm:if>
        <dgm:else name="Name33">
          <dgm:alg type="lin">
            <dgm:param type="horzAlign" val="l"/>
            <dgm:param type="linDir" val="fromR"/>
          </dgm:alg>
        </dgm:else>
      </dgm:choose>
      <dgm:constrLst>
        <dgm:constr type="primFontSz" for="ch" ptType="node" op="equ" val="65"/>
        <dgm:constr type="w" for="ch" ptType="node" refType="primFontSz" refFor="ch" refPtType="node" fact="0.5"/>
        <dgm:constr type="h" for="ch" ptType="node" refType="h"/>
      </dgm:constrLst>
      <dgm:ruleLst>
        <dgm:rule type="primFontSz" for="ch" ptType="node" val="5" fact="NaN" max="NaN"/>
      </dgm:ruleLst>
      <dgm:forEach name="Name34" axis="ch" ptType="node">
        <dgm:choose name="Name35">
          <dgm:if name="Name36" axis="self" ptType="node" func="pos" op="equ" val="1">
            <dgm:layoutNode name="oneDotTx">
              <dgm:alg type="composite"/>
              <dgm:shape xmlns:r="http://schemas.openxmlformats.org/officeDocument/2006/relationships" r:blip="">
                <dgm:adjLst/>
              </dgm:shape>
              <dgm:presOf/>
              <dgm:constrLst>
                <dgm:constr type="userD"/>
                <dgm:constr type="w" for="ch" forName="dotTx_11" refType="userD"/>
                <dgm:constr type="h" for="ch" forName="dotTx_11" refType="userD"/>
              </dgm:constrLst>
              <dgm:layoutNode name="dotTx_11" styleLbl="solidFgAcc1">
                <dgm:alg type="sp"/>
                <dgm:shape xmlns:r="http://schemas.openxmlformats.org/officeDocument/2006/relationships" type="ellipse" r:blip="">
                  <dgm:adjLst/>
                </dgm:shape>
                <dgm:presOf/>
              </dgm:layoutNode>
            </dgm:layoutNode>
            <dgm:layoutNode name="Name37"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38" axis="self" ptType="node" func="pos" op="equ" val="2">
            <dgm:layoutNode name="twoDotsTx">
              <dgm:alg type="composite"/>
              <dgm:shape xmlns:r="http://schemas.openxmlformats.org/officeDocument/2006/relationships" r:blip="">
                <dgm:adjLst/>
              </dgm:shape>
              <dgm:presOf/>
              <dgm:constrLst>
                <dgm:constr type="userD"/>
                <dgm:constr type="w" for="ch" forName="dotTx_21" refType="userD"/>
                <dgm:constr type="h" for="ch" forName="dotTx_21" refType="userD"/>
                <dgm:constr type="l" for="ch" forName="dotTx_22" refType="userD" fact="1.5"/>
                <dgm:constr type="w" for="ch" forName="dotTx_22" refType="userD"/>
                <dgm:constr type="h" for="ch" forName="dotTx_22" refType="userD"/>
              </dgm:constrLst>
              <dgm:layoutNode name="dotTx_21" styleLbl="solidFgAcc1">
                <dgm:alg type="sp"/>
                <dgm:shape xmlns:r="http://schemas.openxmlformats.org/officeDocument/2006/relationships" type="ellipse" r:blip="">
                  <dgm:adjLst/>
                </dgm:shape>
                <dgm:presOf/>
              </dgm:layoutNode>
              <dgm:layoutNode name="dotTx_22" styleLbl="solidFgAcc1">
                <dgm:alg type="sp"/>
                <dgm:shape xmlns:r="http://schemas.openxmlformats.org/officeDocument/2006/relationships" type="ellipse" r:blip="">
                  <dgm:adjLst/>
                </dgm:shape>
                <dgm:presOf/>
              </dgm:layoutNode>
            </dgm:layoutNode>
            <dgm:layoutNode name="Name39"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0" axis="self" ptType="node" func="pos" op="equ" val="3">
            <dgm:layoutNode name="threeDotsTx">
              <dgm:alg type="composite"/>
              <dgm:shape xmlns:r="http://schemas.openxmlformats.org/officeDocument/2006/relationships" r:blip="">
                <dgm:adjLst/>
              </dgm:shape>
              <dgm:presOf/>
              <dgm:constrLst>
                <dgm:constr type="userD"/>
                <dgm:constr type="l" for="ch" forName="dotTx_31"/>
                <dgm:constr type="t" for="ch" forName="dotTx_31" refType="userD" fact="2.25"/>
                <dgm:constr type="w" for="ch" forName="dotTx_31" refType="userD"/>
                <dgm:constr type="h" for="ch" forName="dotTx_31" refType="userD"/>
                <dgm:constr type="l" for="ch" forName="dotTx_32" refType="userD" fact="1.125"/>
                <dgm:constr type="t" for="ch" forName="dotTx_32" refType="userD" fact="1.125"/>
                <dgm:constr type="w" for="ch" forName="dotTx_32" refType="userD"/>
                <dgm:constr type="h" for="ch" forName="dotTx_32" refType="userD"/>
                <dgm:constr type="l" for="ch" forName="dotTx_33" refType="userD" fact="2.25"/>
                <dgm:constr type="t" for="ch" forName="dotTx_33"/>
                <dgm:constr type="w" for="ch" forName="dotTx_33" refType="userD"/>
                <dgm:constr type="h" for="ch" forName="dotTx_33" refType="userD"/>
              </dgm:constrLst>
              <dgm:layoutNode name="dotTx_31" styleLbl="solidFgAcc1">
                <dgm:alg type="sp"/>
                <dgm:shape xmlns:r="http://schemas.openxmlformats.org/officeDocument/2006/relationships" type="ellipse" r:blip="">
                  <dgm:adjLst/>
                </dgm:shape>
                <dgm:presOf/>
              </dgm:layoutNode>
              <dgm:layoutNode name="dotTx_32" styleLbl="solidFgAcc1">
                <dgm:alg type="sp"/>
                <dgm:shape xmlns:r="http://schemas.openxmlformats.org/officeDocument/2006/relationships" type="ellipse" r:blip="">
                  <dgm:adjLst/>
                </dgm:shape>
                <dgm:presOf/>
              </dgm:layoutNode>
              <dgm:layoutNode name="dotTx_33" styleLbl="solidFgAcc1">
                <dgm:alg type="sp"/>
                <dgm:shape xmlns:r="http://schemas.openxmlformats.org/officeDocument/2006/relationships" type="ellipse" r:blip="">
                  <dgm:adjLst/>
                </dgm:shape>
                <dgm:presOf/>
              </dgm:layoutNode>
            </dgm:layoutNode>
            <dgm:layoutNode name="Name41"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2" axis="self" ptType="node" func="pos" op="equ" val="4">
            <dgm:layoutNode name="fourDotsTx">
              <dgm:alg type="composite"/>
              <dgm:shape xmlns:r="http://schemas.openxmlformats.org/officeDocument/2006/relationships" r:blip="">
                <dgm:adjLst/>
              </dgm:shape>
              <dgm:presOf/>
              <dgm:constrLst>
                <dgm:constr type="userD"/>
                <dgm:constr type="w" for="ch" forName="dotTx_41" refType="userD"/>
                <dgm:constr type="h" for="ch" forName="dotTx_41" refType="userD"/>
                <dgm:constr type="l" for="ch" forName="dotTx_42" refType="userD" fact="1.5"/>
                <dgm:constr type="w" for="ch" forName="dotTx_42" refType="userD"/>
                <dgm:constr type="h" for="ch" forName="dotTx_42" refType="userD"/>
                <dgm:constr type="t" for="ch" forName="dotTx_43" refType="userD" fact="1.5"/>
                <dgm:constr type="w" for="ch" forName="dotTx_43" refType="userD"/>
                <dgm:constr type="h" for="ch" forName="dotTx_43" refType="userD"/>
                <dgm:constr type="l" for="ch" forName="dotTx_44" refType="userD" fact="1.5"/>
                <dgm:constr type="t" for="ch" forName="dotTx_44" refType="userD" fact="1.5"/>
                <dgm:constr type="w" for="ch" forName="dotTx_44" refType="userD"/>
                <dgm:constr type="h" for="ch" forName="dotTx_44" refType="userD"/>
              </dgm:constrLst>
              <dgm:layoutNode name="dotTx_41" styleLbl="solidFgAcc1">
                <dgm:alg type="sp"/>
                <dgm:shape xmlns:r="http://schemas.openxmlformats.org/officeDocument/2006/relationships" type="ellipse" r:blip="">
                  <dgm:adjLst/>
                </dgm:shape>
                <dgm:presOf/>
              </dgm:layoutNode>
              <dgm:layoutNode name="dotTx_42" styleLbl="solidFgAcc1">
                <dgm:alg type="sp"/>
                <dgm:shape xmlns:r="http://schemas.openxmlformats.org/officeDocument/2006/relationships" type="ellipse" r:blip="">
                  <dgm:adjLst/>
                </dgm:shape>
                <dgm:presOf/>
              </dgm:layoutNode>
              <dgm:layoutNode name="dotTx_43" styleLbl="solidFgAcc1">
                <dgm:alg type="sp"/>
                <dgm:shape xmlns:r="http://schemas.openxmlformats.org/officeDocument/2006/relationships" type="ellipse" r:blip="">
                  <dgm:adjLst/>
                </dgm:shape>
                <dgm:presOf/>
              </dgm:layoutNode>
              <dgm:layoutNode name="dotTx_44" styleLbl="solidFgAcc1">
                <dgm:alg type="sp"/>
                <dgm:shape xmlns:r="http://schemas.openxmlformats.org/officeDocument/2006/relationships" type="ellipse" r:blip="">
                  <dgm:adjLst/>
                </dgm:shape>
                <dgm:presOf/>
              </dgm:layoutNode>
            </dgm:layoutNode>
            <dgm:layoutNode name="Name43"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4" axis="self" ptType="node" func="pos" op="equ" val="5">
            <dgm:layoutNode name="fiveDotsTx">
              <dgm:alg type="composite"/>
              <dgm:shape xmlns:r="http://schemas.openxmlformats.org/officeDocument/2006/relationships" r:blip="">
                <dgm:adjLst/>
              </dgm:shape>
              <dgm:presOf/>
              <dgm:constrLst>
                <dgm:constr type="userD"/>
                <dgm:constr type="l" for="ch" forName="dotTx_51"/>
                <dgm:constr type="t" for="ch" forName="dotTx_51" refType="userD" fact="2.25"/>
                <dgm:constr type="w" for="ch" forName="dotTx_51" refType="userD"/>
                <dgm:constr type="h" for="ch" forName="dotTx_51" refType="userD"/>
                <dgm:constr type="l" for="ch" forName="dotTx_52" refType="userD" fact="1.125"/>
                <dgm:constr type="t" for="ch" forName="dotTx_52" refType="userD" fact="1.125"/>
                <dgm:constr type="w" for="ch" forName="dotTx_52" refType="userD"/>
                <dgm:constr type="h" for="ch" forName="dotTx_52" refType="userD"/>
                <dgm:constr type="l" for="ch" forName="dotTx_53" refType="userD" fact="2.25"/>
                <dgm:constr type="t" for="ch" forName="dotTx_53"/>
                <dgm:constr type="w" for="ch" forName="dotTx_53" refType="userD"/>
                <dgm:constr type="h" for="ch" forName="dotTx_53" refType="userD"/>
                <dgm:constr type="l" for="ch" forName="dotTx_54"/>
                <dgm:constr type="t" for="ch" forName="dotTx_54"/>
                <dgm:constr type="w" for="ch" forName="dotTx_54" refType="userD"/>
                <dgm:constr type="h" for="ch" forName="dotTx_54" refType="userD"/>
                <dgm:constr type="l" for="ch" forName="dotTx_55" refType="userD" fact="2.25"/>
                <dgm:constr type="t" for="ch" forName="dotTx_55" refType="userD" fact="2.25"/>
                <dgm:constr type="w" for="ch" forName="dotTx_55" refType="userD"/>
                <dgm:constr type="h" for="ch" forName="dotTx_55" refType="userD"/>
              </dgm:constrLst>
              <dgm:layoutNode name="dotTx_51" styleLbl="solidFgAcc1">
                <dgm:alg type="sp"/>
                <dgm:shape xmlns:r="http://schemas.openxmlformats.org/officeDocument/2006/relationships" type="ellipse" r:blip="">
                  <dgm:adjLst/>
                </dgm:shape>
                <dgm:presOf/>
              </dgm:layoutNode>
              <dgm:layoutNode name="dotTx_52" styleLbl="solidFgAcc1">
                <dgm:alg type="sp"/>
                <dgm:shape xmlns:r="http://schemas.openxmlformats.org/officeDocument/2006/relationships" type="ellipse" r:blip="">
                  <dgm:adjLst/>
                </dgm:shape>
                <dgm:presOf/>
              </dgm:layoutNode>
              <dgm:layoutNode name="dotTx_53" styleLbl="solidFgAcc1">
                <dgm:alg type="sp"/>
                <dgm:shape xmlns:r="http://schemas.openxmlformats.org/officeDocument/2006/relationships" type="ellipse" r:blip="">
                  <dgm:adjLst/>
                </dgm:shape>
                <dgm:presOf/>
              </dgm:layoutNode>
              <dgm:layoutNode name="dotTx_54" styleLbl="solidFgAcc1">
                <dgm:alg type="sp"/>
                <dgm:shape xmlns:r="http://schemas.openxmlformats.org/officeDocument/2006/relationships" type="ellipse" r:blip="">
                  <dgm:adjLst/>
                </dgm:shape>
                <dgm:presOf/>
              </dgm:layoutNode>
              <dgm:layoutNode name="dotTx_55" styleLbl="solidFgAcc1">
                <dgm:alg type="sp"/>
                <dgm:shape xmlns:r="http://schemas.openxmlformats.org/officeDocument/2006/relationships" type="ellipse" r:blip="">
                  <dgm:adjLst/>
                </dgm:shape>
                <dgm:presOf/>
              </dgm:layoutNode>
            </dgm:layoutNode>
            <dgm:layoutNode name="Name45"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else name="Name46"/>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rings+Icon">
  <dgm:title val="Anelli interconnessi"/>
  <dgm:desc val="Mostra idee o concetti sovrapposti o interconnessi. Le prime sette righe di testo di livello 1 corrispondono a un cerchio. Il testo non utilizzato non viene visualizzato, ma rimane disponibile se si cambia layout.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81294" cy="512304"/>
          </a:xfrm>
          <a:prstGeom prst="rect">
            <a:avLst/>
          </a:prstGeom>
          <a:noFill/>
          <a:ln>
            <a:noFill/>
          </a:ln>
          <a:effectLst/>
          <a:extLst/>
        </p:spPr>
        <p:txBody>
          <a:bodyPr vert="horz" wrap="square" lIns="95227" tIns="47615" rIns="95227" bIns="47615" numCol="1" anchor="t" anchorCtr="0" compatLnSpc="1">
            <a:prstTxWarp prst="textNoShape">
              <a:avLst/>
            </a:prstTxWarp>
          </a:bodyPr>
          <a:lstStyle>
            <a:lvl1pPr algn="l" defTabSz="952498" eaLnBrk="1" hangingPunct="1">
              <a:defRPr sz="1200">
                <a:latin typeface="Arial" panose="020B0604020202020204" pitchFamily="34" charset="0"/>
              </a:defRPr>
            </a:lvl1pPr>
          </a:lstStyle>
          <a:p>
            <a:pPr>
              <a:defRPr/>
            </a:pPr>
            <a:endParaRPr lang="it-IT"/>
          </a:p>
        </p:txBody>
      </p:sp>
      <p:sp>
        <p:nvSpPr>
          <p:cNvPr id="50179" name="Rectangle 3"/>
          <p:cNvSpPr>
            <a:spLocks noGrp="1" noChangeArrowheads="1"/>
          </p:cNvSpPr>
          <p:nvPr>
            <p:ph type="dt" idx="1"/>
          </p:nvPr>
        </p:nvSpPr>
        <p:spPr bwMode="auto">
          <a:xfrm>
            <a:off x="4016364" y="0"/>
            <a:ext cx="3081294" cy="512304"/>
          </a:xfrm>
          <a:prstGeom prst="rect">
            <a:avLst/>
          </a:prstGeom>
          <a:noFill/>
          <a:ln>
            <a:noFill/>
          </a:ln>
          <a:effectLst/>
          <a:extLst/>
        </p:spPr>
        <p:txBody>
          <a:bodyPr vert="horz" wrap="square" lIns="95227" tIns="47615" rIns="95227" bIns="47615" numCol="1" anchor="t" anchorCtr="0" compatLnSpc="1">
            <a:prstTxWarp prst="textNoShape">
              <a:avLst/>
            </a:prstTxWarp>
          </a:bodyPr>
          <a:lstStyle>
            <a:lvl1pPr algn="r" defTabSz="952498" eaLnBrk="1" hangingPunct="1">
              <a:defRPr sz="1200">
                <a:latin typeface="Arial" panose="020B0604020202020204" pitchFamily="34" charset="0"/>
              </a:defRPr>
            </a:lvl1pPr>
          </a:lstStyle>
          <a:p>
            <a:pPr>
              <a:defRPr/>
            </a:pPr>
            <a:endParaRPr lang="it-IT"/>
          </a:p>
        </p:txBody>
      </p:sp>
      <p:sp>
        <p:nvSpPr>
          <p:cNvPr id="14340" name="Rectangle 4"/>
          <p:cNvSpPr>
            <a:spLocks noGrp="1" noRot="1" noChangeAspect="1" noChangeArrowheads="1" noTextEdit="1"/>
          </p:cNvSpPr>
          <p:nvPr>
            <p:ph type="sldImg" idx="2"/>
          </p:nvPr>
        </p:nvSpPr>
        <p:spPr bwMode="auto">
          <a:xfrm>
            <a:off x="989013" y="766763"/>
            <a:ext cx="5121275" cy="384175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709930" y="4862792"/>
            <a:ext cx="5679440" cy="4605821"/>
          </a:xfrm>
          <a:prstGeom prst="rect">
            <a:avLst/>
          </a:prstGeom>
          <a:noFill/>
          <a:ln>
            <a:noFill/>
          </a:ln>
          <a:effectLst/>
          <a:extLst/>
        </p:spPr>
        <p:txBody>
          <a:bodyPr vert="horz" wrap="square" lIns="95227" tIns="47615" rIns="95227" bIns="47615"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50182" name="Rectangle 6"/>
          <p:cNvSpPr>
            <a:spLocks noGrp="1" noChangeArrowheads="1"/>
          </p:cNvSpPr>
          <p:nvPr>
            <p:ph type="ftr" sz="quarter" idx="4"/>
          </p:nvPr>
        </p:nvSpPr>
        <p:spPr bwMode="auto">
          <a:xfrm>
            <a:off x="0" y="9720673"/>
            <a:ext cx="3081294" cy="512303"/>
          </a:xfrm>
          <a:prstGeom prst="rect">
            <a:avLst/>
          </a:prstGeom>
          <a:noFill/>
          <a:ln>
            <a:noFill/>
          </a:ln>
          <a:effectLst/>
          <a:extLst/>
        </p:spPr>
        <p:txBody>
          <a:bodyPr vert="horz" wrap="square" lIns="95227" tIns="47615" rIns="95227" bIns="47615" numCol="1" anchor="b" anchorCtr="0" compatLnSpc="1">
            <a:prstTxWarp prst="textNoShape">
              <a:avLst/>
            </a:prstTxWarp>
          </a:bodyPr>
          <a:lstStyle>
            <a:lvl1pPr algn="l" defTabSz="952498" eaLnBrk="1" hangingPunct="1">
              <a:defRPr sz="1200">
                <a:latin typeface="Arial" panose="020B0604020202020204" pitchFamily="34" charset="0"/>
              </a:defRPr>
            </a:lvl1pPr>
          </a:lstStyle>
          <a:p>
            <a:pPr>
              <a:defRPr/>
            </a:pPr>
            <a:endParaRPr lang="it-IT"/>
          </a:p>
        </p:txBody>
      </p:sp>
      <p:sp>
        <p:nvSpPr>
          <p:cNvPr id="50183" name="Rectangle 7"/>
          <p:cNvSpPr>
            <a:spLocks noGrp="1" noChangeArrowheads="1"/>
          </p:cNvSpPr>
          <p:nvPr>
            <p:ph type="sldNum" sz="quarter" idx="5"/>
          </p:nvPr>
        </p:nvSpPr>
        <p:spPr bwMode="auto">
          <a:xfrm>
            <a:off x="4016364" y="9720673"/>
            <a:ext cx="3081294" cy="512303"/>
          </a:xfrm>
          <a:prstGeom prst="rect">
            <a:avLst/>
          </a:prstGeom>
          <a:noFill/>
          <a:ln>
            <a:noFill/>
          </a:ln>
          <a:effectLst/>
          <a:extLst/>
        </p:spPr>
        <p:txBody>
          <a:bodyPr vert="horz" wrap="square" lIns="95227" tIns="47615" rIns="95227" bIns="47615" numCol="1" anchor="b" anchorCtr="0" compatLnSpc="1">
            <a:prstTxWarp prst="textNoShape">
              <a:avLst/>
            </a:prstTxWarp>
          </a:bodyPr>
          <a:lstStyle>
            <a:lvl1pPr algn="r" defTabSz="952498" eaLnBrk="1" hangingPunct="1">
              <a:defRPr sz="1200"/>
            </a:lvl1pPr>
          </a:lstStyle>
          <a:p>
            <a:pPr>
              <a:defRPr/>
            </a:pPr>
            <a:fld id="{8D897080-9CF8-4C20-9E7C-2C79B6FC2CF2}" type="slidenum">
              <a:rPr lang="it-IT" altLang="it-IT"/>
              <a:pPr>
                <a:defRPr/>
              </a:pPr>
              <a:t>‹N›</a:t>
            </a:fld>
            <a:endParaRPr lang="it-IT" altLang="it-IT" dirty="0"/>
          </a:p>
        </p:txBody>
      </p:sp>
    </p:spTree>
    <p:extLst>
      <p:ext uri="{BB962C8B-B14F-4D97-AF65-F5344CB8AC3E}">
        <p14:creationId xmlns:p14="http://schemas.microsoft.com/office/powerpoint/2010/main" val="22337953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egnaposto immagine diapositiva 1"/>
          <p:cNvSpPr>
            <a:spLocks noGrp="1" noRot="1" noChangeAspect="1" noTextEdit="1"/>
          </p:cNvSpPr>
          <p:nvPr>
            <p:ph type="sldImg"/>
          </p:nvPr>
        </p:nvSpPr>
        <p:spPr>
          <a:ln/>
        </p:spPr>
      </p:sp>
      <p:sp>
        <p:nvSpPr>
          <p:cNvPr id="16386" name="Segnaposto note 2"/>
          <p:cNvSpPr>
            <a:spLocks noGrp="1"/>
          </p:cNvSpPr>
          <p:nvPr>
            <p:ph type="body" idx="1"/>
          </p:nvPr>
        </p:nvSpPr>
        <p:spPr>
          <a:noFill/>
        </p:spPr>
        <p:txBody>
          <a:bodyPr/>
          <a:lstStyle/>
          <a:p>
            <a:endParaRPr lang="it-IT" altLang="it-IT" smtClean="0">
              <a:latin typeface="Arial" charset="0"/>
            </a:endParaRPr>
          </a:p>
        </p:txBody>
      </p:sp>
      <p:sp>
        <p:nvSpPr>
          <p:cNvPr id="16387" name="Segnaposto numero diapositiva 3"/>
          <p:cNvSpPr>
            <a:spLocks noGrp="1"/>
          </p:cNvSpPr>
          <p:nvPr>
            <p:ph type="sldNum" sz="quarter" idx="5"/>
          </p:nvPr>
        </p:nvSpPr>
        <p:spPr>
          <a:noFill/>
          <a:ln>
            <a:miter lim="800000"/>
            <a:headEnd/>
            <a:tailEnd/>
          </a:ln>
        </p:spPr>
        <p:txBody>
          <a:bodyPr/>
          <a:lstStyle/>
          <a:p>
            <a:fld id="{040EAB79-F2EB-458F-979C-6A8D8D28EAD0}" type="slidenum">
              <a:rPr lang="it-IT" altLang="it-IT" smtClean="0"/>
              <a:pPr/>
              <a:t>1</a:t>
            </a:fld>
            <a:endParaRPr lang="it-IT" altLang="it-IT" smtClean="0"/>
          </a:p>
        </p:txBody>
      </p:sp>
    </p:spTree>
    <p:extLst>
      <p:ext uri="{BB962C8B-B14F-4D97-AF65-F5344CB8AC3E}">
        <p14:creationId xmlns:p14="http://schemas.microsoft.com/office/powerpoint/2010/main" val="2705400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egnaposto immagine diapositiva 1"/>
          <p:cNvSpPr>
            <a:spLocks noGrp="1" noRot="1" noChangeAspect="1"/>
          </p:cNvSpPr>
          <p:nvPr>
            <p:ph type="sldImg"/>
          </p:nvPr>
        </p:nvSpPr>
        <p:spPr>
          <a:ln/>
        </p:spPr>
      </p:sp>
      <p:sp>
        <p:nvSpPr>
          <p:cNvPr id="18434" name="Segnaposto note 2"/>
          <p:cNvSpPr>
            <a:spLocks noGrp="1"/>
          </p:cNvSpPr>
          <p:nvPr>
            <p:ph type="body" idx="1"/>
          </p:nvPr>
        </p:nvSpPr>
        <p:spPr>
          <a:noFill/>
        </p:spPr>
        <p:txBody>
          <a:bodyPr/>
          <a:lstStyle/>
          <a:p>
            <a:endParaRPr lang="it-IT" smtClean="0">
              <a:latin typeface="Arial" charset="0"/>
            </a:endParaRPr>
          </a:p>
        </p:txBody>
      </p:sp>
      <p:sp>
        <p:nvSpPr>
          <p:cNvPr id="18435" name="Segnaposto numero diapositiva 3"/>
          <p:cNvSpPr>
            <a:spLocks noGrp="1"/>
          </p:cNvSpPr>
          <p:nvPr>
            <p:ph type="sldNum" sz="quarter" idx="5"/>
          </p:nvPr>
        </p:nvSpPr>
        <p:spPr>
          <a:noFill/>
          <a:ln>
            <a:miter lim="800000"/>
            <a:headEnd/>
            <a:tailEnd/>
          </a:ln>
        </p:spPr>
        <p:txBody>
          <a:bodyPr/>
          <a:lstStyle/>
          <a:p>
            <a:fld id="{DDF88D72-1C3C-42D0-B0E9-DE29AB4F1C8C}" type="slidenum">
              <a:rPr lang="it-IT" altLang="it-IT" smtClean="0"/>
              <a:pPr/>
              <a:t>2</a:t>
            </a:fld>
            <a:endParaRPr lang="it-IT" altLang="it-IT" smtClean="0"/>
          </a:p>
        </p:txBody>
      </p:sp>
    </p:spTree>
    <p:extLst>
      <p:ext uri="{BB962C8B-B14F-4D97-AF65-F5344CB8AC3E}">
        <p14:creationId xmlns:p14="http://schemas.microsoft.com/office/powerpoint/2010/main" val="1252400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immagine diapositiva 1"/>
          <p:cNvSpPr>
            <a:spLocks noGrp="1" noRot="1" noChangeAspect="1"/>
          </p:cNvSpPr>
          <p:nvPr>
            <p:ph type="sldImg"/>
          </p:nvPr>
        </p:nvSpPr>
        <p:spPr>
          <a:ln/>
        </p:spPr>
      </p:sp>
      <p:sp>
        <p:nvSpPr>
          <p:cNvPr id="28674" name="Segnaposto note 2"/>
          <p:cNvSpPr>
            <a:spLocks noGrp="1"/>
          </p:cNvSpPr>
          <p:nvPr>
            <p:ph type="body" idx="1"/>
          </p:nvPr>
        </p:nvSpPr>
        <p:spPr>
          <a:noFill/>
        </p:spPr>
        <p:txBody>
          <a:bodyPr/>
          <a:lstStyle/>
          <a:p>
            <a:endParaRPr lang="it-IT" smtClean="0">
              <a:latin typeface="Arial" charset="0"/>
            </a:endParaRPr>
          </a:p>
        </p:txBody>
      </p:sp>
      <p:sp>
        <p:nvSpPr>
          <p:cNvPr id="28675" name="Segnaposto numero diapositiva 3"/>
          <p:cNvSpPr>
            <a:spLocks noGrp="1"/>
          </p:cNvSpPr>
          <p:nvPr>
            <p:ph type="sldNum" sz="quarter" idx="5"/>
          </p:nvPr>
        </p:nvSpPr>
        <p:spPr>
          <a:noFill/>
          <a:ln>
            <a:miter lim="800000"/>
            <a:headEnd/>
            <a:tailEnd/>
          </a:ln>
        </p:spPr>
        <p:txBody>
          <a:bodyPr/>
          <a:lstStyle/>
          <a:p>
            <a:fld id="{560B7833-3EF5-4391-990F-96F7D1D75834}" type="slidenum">
              <a:rPr lang="it-IT" altLang="it-IT" smtClean="0"/>
              <a:pPr/>
              <a:t>8</a:t>
            </a:fld>
            <a:endParaRPr lang="it-IT" altLang="it-IT" smtClean="0"/>
          </a:p>
        </p:txBody>
      </p:sp>
    </p:spTree>
    <p:extLst>
      <p:ext uri="{BB962C8B-B14F-4D97-AF65-F5344CB8AC3E}">
        <p14:creationId xmlns:p14="http://schemas.microsoft.com/office/powerpoint/2010/main" val="2110624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a:noFill/>
          <a:ln>
            <a:miter lim="800000"/>
            <a:headEnd/>
            <a:tailEnd/>
          </a:ln>
        </p:spPr>
        <p:txBody>
          <a:bodyPr/>
          <a:lstStyle/>
          <a:p>
            <a:fld id="{6CFEEC9E-E814-4006-9152-A495F807B739}" type="slidenum">
              <a:rPr lang="it-IT" altLang="it-IT" smtClean="0"/>
              <a:pPr/>
              <a:t>37</a:t>
            </a:fld>
            <a:endParaRPr lang="it-IT" altLang="it-IT" smtClean="0"/>
          </a:p>
        </p:txBody>
      </p:sp>
      <p:sp>
        <p:nvSpPr>
          <p:cNvPr id="96258" name="Rectangle 2"/>
          <p:cNvSpPr>
            <a:spLocks noGrp="1" noRot="1" noChangeAspect="1" noChangeArrowheads="1" noTextEdit="1"/>
          </p:cNvSpPr>
          <p:nvPr>
            <p:ph type="sldImg"/>
          </p:nvPr>
        </p:nvSpPr>
        <p:spPr>
          <a:xfrm>
            <a:off x="993775" y="769938"/>
            <a:ext cx="5113338" cy="3835400"/>
          </a:xfrm>
          <a:ln/>
        </p:spPr>
      </p:sp>
      <p:sp>
        <p:nvSpPr>
          <p:cNvPr id="96259" name="Rectangle 3"/>
          <p:cNvSpPr>
            <a:spLocks noGrp="1" noChangeArrowheads="1"/>
          </p:cNvSpPr>
          <p:nvPr>
            <p:ph type="body" idx="1"/>
          </p:nvPr>
        </p:nvSpPr>
        <p:spPr>
          <a:xfrm>
            <a:off x="708288" y="4862792"/>
            <a:ext cx="5682727" cy="4602548"/>
          </a:xfrm>
          <a:noFill/>
        </p:spPr>
        <p:txBody>
          <a:bodyPr/>
          <a:lstStyle/>
          <a:p>
            <a:pPr eaLnBrk="1" hangingPunct="1"/>
            <a:endParaRPr lang="it-IT" altLang="it-IT" smtClean="0">
              <a:latin typeface="Arial" charset="0"/>
            </a:endParaRPr>
          </a:p>
        </p:txBody>
      </p:sp>
    </p:spTree>
    <p:extLst>
      <p:ext uri="{BB962C8B-B14F-4D97-AF65-F5344CB8AC3E}">
        <p14:creationId xmlns:p14="http://schemas.microsoft.com/office/powerpoint/2010/main" val="2897619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a:ln>
            <a:miter lim="800000"/>
            <a:headEnd/>
            <a:tailEnd/>
          </a:ln>
        </p:spPr>
        <p:txBody>
          <a:bodyPr/>
          <a:lstStyle/>
          <a:p>
            <a:fld id="{04C03392-F1F9-4558-8E20-7868F61D9AF7}" type="slidenum">
              <a:rPr lang="it-IT" altLang="it-IT" smtClean="0"/>
              <a:pPr/>
              <a:t>38</a:t>
            </a:fld>
            <a:endParaRPr lang="it-IT" altLang="it-IT" smtClean="0"/>
          </a:p>
        </p:txBody>
      </p:sp>
      <p:sp>
        <p:nvSpPr>
          <p:cNvPr id="98306" name="Rectangle 2"/>
          <p:cNvSpPr>
            <a:spLocks noGrp="1" noRot="1" noChangeAspect="1" noChangeArrowheads="1" noTextEdit="1"/>
          </p:cNvSpPr>
          <p:nvPr>
            <p:ph type="sldImg"/>
          </p:nvPr>
        </p:nvSpPr>
        <p:spPr>
          <a:xfrm>
            <a:off x="993775" y="769938"/>
            <a:ext cx="5113338" cy="3835400"/>
          </a:xfrm>
          <a:ln/>
        </p:spPr>
      </p:sp>
      <p:sp>
        <p:nvSpPr>
          <p:cNvPr id="98307" name="Rectangle 3"/>
          <p:cNvSpPr>
            <a:spLocks noGrp="1" noChangeArrowheads="1"/>
          </p:cNvSpPr>
          <p:nvPr>
            <p:ph type="body" idx="1"/>
          </p:nvPr>
        </p:nvSpPr>
        <p:spPr>
          <a:xfrm>
            <a:off x="708288" y="4862792"/>
            <a:ext cx="5682727" cy="4602548"/>
          </a:xfrm>
          <a:noFill/>
        </p:spPr>
        <p:txBody>
          <a:bodyPr/>
          <a:lstStyle/>
          <a:p>
            <a:pPr eaLnBrk="1" hangingPunct="1"/>
            <a:endParaRPr lang="it-IT" altLang="it-IT" smtClean="0">
              <a:latin typeface="Arial" charset="0"/>
            </a:endParaRPr>
          </a:p>
        </p:txBody>
      </p:sp>
    </p:spTree>
    <p:extLst>
      <p:ext uri="{BB962C8B-B14F-4D97-AF65-F5344CB8AC3E}">
        <p14:creationId xmlns:p14="http://schemas.microsoft.com/office/powerpoint/2010/main" val="3813730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Rectangle 14"/>
          <p:cNvSpPr/>
          <p:nvPr/>
        </p:nvSpPr>
        <p:spPr>
          <a:xfrm>
            <a:off x="0" y="4743450"/>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cxnSp>
        <p:nvCxnSpPr>
          <p:cNvPr id="5"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Immagine 8"/>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172450" y="2276475"/>
            <a:ext cx="863600" cy="865188"/>
          </a:xfrm>
          <a:prstGeom prst="rect">
            <a:avLst/>
          </a:prstGeom>
          <a:noFill/>
          <a:ln w="9525">
            <a:noFill/>
            <a:miter lim="800000"/>
            <a:headEnd/>
            <a:tailEnd/>
          </a:ln>
        </p:spPr>
      </p:pic>
      <p:sp>
        <p:nvSpPr>
          <p:cNvPr id="3" name="Subtitle 2"/>
          <p:cNvSpPr>
            <a:spLocks noGrp="1"/>
          </p:cNvSpPr>
          <p:nvPr>
            <p:ph type="subTitle" idx="1"/>
          </p:nvPr>
        </p:nvSpPr>
        <p:spPr>
          <a:xfrm>
            <a:off x="352426" y="2895600"/>
            <a:ext cx="4572000" cy="1368799"/>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12" name="Title 11"/>
          <p:cNvSpPr>
            <a:spLocks noGrp="1"/>
          </p:cNvSpPr>
          <p:nvPr>
            <p:ph type="title"/>
          </p:nvPr>
        </p:nvSpPr>
        <p:spPr>
          <a:xfrm>
            <a:off x="352426" y="457202"/>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it-IT" dirty="0" smtClean="0"/>
              <a:t>Fare clic per modificare lo stile del titolo</a:t>
            </a:r>
            <a:endParaRPr lang="en-US" dirty="0"/>
          </a:p>
        </p:txBody>
      </p:sp>
      <p:sp>
        <p:nvSpPr>
          <p:cNvPr id="7" name="Slide Number Placeholder 22"/>
          <p:cNvSpPr>
            <a:spLocks noGrp="1"/>
          </p:cNvSpPr>
          <p:nvPr>
            <p:ph type="sldNum" sz="quarter" idx="10"/>
          </p:nvPr>
        </p:nvSpPr>
        <p:spPr/>
        <p:txBody>
          <a:bodyPr/>
          <a:lstStyle>
            <a:lvl1pPr>
              <a:defRPr/>
            </a:lvl1pPr>
          </a:lstStyle>
          <a:p>
            <a:pPr>
              <a:defRPr/>
            </a:pPr>
            <a:fld id="{B055D476-7D34-401F-A011-F6663829FD62}" type="slidenum">
              <a:rPr lang="it-IT" altLang="it-IT"/>
              <a:pPr>
                <a:defRPr/>
              </a:pPr>
              <a:t>‹N›</a:t>
            </a:fld>
            <a:endParaRPr lang="it-IT" altLang="it-IT" dirty="0"/>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Date Placeholder 3"/>
          <p:cNvSpPr>
            <a:spLocks noGrp="1"/>
          </p:cNvSpPr>
          <p:nvPr>
            <p:ph type="dt" sz="half" idx="10"/>
          </p:nvPr>
        </p:nvSpPr>
        <p:spPr/>
        <p:txBody>
          <a:bodyPr/>
          <a:lstStyle>
            <a:lvl1pPr>
              <a:defRPr/>
            </a:lvl1pPr>
          </a:lstStyle>
          <a:p>
            <a:pPr>
              <a:defRPr/>
            </a:pPr>
            <a:endParaRPr lang="it-IT"/>
          </a:p>
        </p:txBody>
      </p:sp>
      <p:sp>
        <p:nvSpPr>
          <p:cNvPr id="6" name="Footer Placeholder 4"/>
          <p:cNvSpPr>
            <a:spLocks noGrp="1"/>
          </p:cNvSpPr>
          <p:nvPr>
            <p:ph type="ftr" sz="quarter" idx="11"/>
          </p:nvPr>
        </p:nvSpPr>
        <p:spPr/>
        <p:txBody>
          <a:bodyPr/>
          <a:lstStyle>
            <a:lvl1pPr>
              <a:defRPr/>
            </a:lvl1pPr>
          </a:lstStyle>
          <a:p>
            <a:pPr>
              <a:defRPr/>
            </a:pPr>
            <a:r>
              <a:rPr lang="it-IT"/>
              <a:t>Totale diapositive 55</a:t>
            </a:r>
          </a:p>
        </p:txBody>
      </p:sp>
      <p:sp>
        <p:nvSpPr>
          <p:cNvPr id="7" name="Slide Number Placeholder 5"/>
          <p:cNvSpPr>
            <a:spLocks noGrp="1"/>
          </p:cNvSpPr>
          <p:nvPr>
            <p:ph type="sldNum" sz="quarter" idx="12"/>
          </p:nvPr>
        </p:nvSpPr>
        <p:spPr/>
        <p:txBody>
          <a:bodyPr/>
          <a:lstStyle>
            <a:lvl1pPr>
              <a:defRPr/>
            </a:lvl1pPr>
          </a:lstStyle>
          <a:p>
            <a:pPr>
              <a:defRPr/>
            </a:pPr>
            <a:fld id="{6AEF7607-332D-44F6-86E6-C4A768D14F73}" type="slidenum">
              <a:rPr lang="it-IT" altLang="it-IT"/>
              <a:pPr>
                <a:defRPr/>
              </a:pPr>
              <a:t>‹N›</a:t>
            </a:fld>
            <a:endParaRPr lang="it-IT" altLang="it-IT" dirty="0"/>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2" name="Vertical Title 1"/>
          <p:cNvSpPr>
            <a:spLocks noGrp="1"/>
          </p:cNvSpPr>
          <p:nvPr>
            <p:ph type="title" orient="vert"/>
          </p:nvPr>
        </p:nvSpPr>
        <p:spPr>
          <a:xfrm>
            <a:off x="6629400" y="274639"/>
            <a:ext cx="2057400" cy="5851525"/>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Date Placeholder 3"/>
          <p:cNvSpPr>
            <a:spLocks noGrp="1"/>
          </p:cNvSpPr>
          <p:nvPr>
            <p:ph type="dt" sz="half" idx="10"/>
          </p:nvPr>
        </p:nvSpPr>
        <p:spPr/>
        <p:txBody>
          <a:bodyPr/>
          <a:lstStyle>
            <a:lvl1pPr>
              <a:defRPr/>
            </a:lvl1pPr>
          </a:lstStyle>
          <a:p>
            <a:pPr>
              <a:defRPr/>
            </a:pPr>
            <a:endParaRPr lang="it-IT"/>
          </a:p>
        </p:txBody>
      </p:sp>
      <p:sp>
        <p:nvSpPr>
          <p:cNvPr id="6" name="Footer Placeholder 4"/>
          <p:cNvSpPr>
            <a:spLocks noGrp="1"/>
          </p:cNvSpPr>
          <p:nvPr>
            <p:ph type="ftr" sz="quarter" idx="11"/>
          </p:nvPr>
        </p:nvSpPr>
        <p:spPr/>
        <p:txBody>
          <a:bodyPr/>
          <a:lstStyle>
            <a:lvl1pPr>
              <a:defRPr/>
            </a:lvl1pPr>
          </a:lstStyle>
          <a:p>
            <a:pPr>
              <a:defRPr/>
            </a:pPr>
            <a:r>
              <a:rPr lang="it-IT"/>
              <a:t>Totale diapositive 55</a:t>
            </a:r>
          </a:p>
        </p:txBody>
      </p:sp>
      <p:sp>
        <p:nvSpPr>
          <p:cNvPr id="7" name="Slide Number Placeholder 5"/>
          <p:cNvSpPr>
            <a:spLocks noGrp="1"/>
          </p:cNvSpPr>
          <p:nvPr>
            <p:ph type="sldNum" sz="quarter" idx="12"/>
          </p:nvPr>
        </p:nvSpPr>
        <p:spPr/>
        <p:txBody>
          <a:bodyPr/>
          <a:lstStyle>
            <a:lvl1pPr>
              <a:defRPr/>
            </a:lvl1pPr>
          </a:lstStyle>
          <a:p>
            <a:pPr>
              <a:defRPr/>
            </a:pPr>
            <a:fld id="{59687BB1-7716-491E-A408-060329D1DE36}" type="slidenum">
              <a:rPr lang="it-IT" altLang="it-IT"/>
              <a:pPr>
                <a:defRPr/>
              </a:pPr>
              <a:t>‹N›</a:t>
            </a:fld>
            <a:endParaRPr lang="it-IT" altLang="it-IT" dirty="0"/>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143000" y="3602037"/>
            <a:ext cx="6858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Date Placeholder 3"/>
          <p:cNvSpPr>
            <a:spLocks noGrp="1"/>
          </p:cNvSpPr>
          <p:nvPr>
            <p:ph type="dt" sz="half" idx="10"/>
          </p:nvPr>
        </p:nvSpPr>
        <p:spPr/>
        <p:txBody>
          <a:bodyPr/>
          <a:lstStyle>
            <a:lvl1pPr>
              <a:defRPr/>
            </a:lvl1pPr>
          </a:lstStyle>
          <a:p>
            <a:pPr>
              <a:defRPr/>
            </a:pPr>
            <a:endParaRPr lang="it-IT"/>
          </a:p>
        </p:txBody>
      </p:sp>
      <p:sp>
        <p:nvSpPr>
          <p:cNvPr id="5" name="Footer Placeholder 4"/>
          <p:cNvSpPr>
            <a:spLocks noGrp="1"/>
          </p:cNvSpPr>
          <p:nvPr>
            <p:ph type="ftr" sz="quarter" idx="11"/>
          </p:nvPr>
        </p:nvSpPr>
        <p:spPr/>
        <p:txBody>
          <a:bodyPr/>
          <a:lstStyle>
            <a:lvl1pPr>
              <a:defRPr/>
            </a:lvl1pPr>
          </a:lstStyle>
          <a:p>
            <a:pPr>
              <a:defRPr/>
            </a:pPr>
            <a:r>
              <a:rPr lang="it-IT"/>
              <a:t>Totale diapositive 55</a:t>
            </a:r>
          </a:p>
        </p:txBody>
      </p:sp>
      <p:sp>
        <p:nvSpPr>
          <p:cNvPr id="6" name="Slide Number Placeholder 5"/>
          <p:cNvSpPr>
            <a:spLocks noGrp="1"/>
          </p:cNvSpPr>
          <p:nvPr>
            <p:ph type="sldNum" sz="quarter" idx="12"/>
          </p:nvPr>
        </p:nvSpPr>
        <p:spPr/>
        <p:txBody>
          <a:bodyPr/>
          <a:lstStyle>
            <a:lvl1pPr>
              <a:defRPr/>
            </a:lvl1pPr>
          </a:lstStyle>
          <a:p>
            <a:pPr>
              <a:defRPr/>
            </a:pPr>
            <a:fld id="{471D6F3F-9160-4F08-BB13-FB5763004687}" type="slidenum">
              <a:rPr lang="it-IT" altLang="it-IT"/>
              <a:pPr>
                <a:defRPr/>
              </a:pPr>
              <a:t>‹N›</a:t>
            </a:fld>
            <a:endParaRPr lang="it-IT" altLang="it-IT" dirty="0"/>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CasellaDiTesto 1"/>
          <p:cNvSpPr txBox="1"/>
          <p:nvPr userDrawn="1"/>
        </p:nvSpPr>
        <p:spPr>
          <a:xfrm rot="16200000">
            <a:off x="7423943" y="5012532"/>
            <a:ext cx="3167063" cy="215900"/>
          </a:xfrm>
          <a:prstGeom prst="rect">
            <a:avLst/>
          </a:prstGeom>
          <a:noFill/>
        </p:spPr>
        <p:txBody>
          <a:bodyPr>
            <a:spAutoFit/>
          </a:bodyPr>
          <a:lstStyle>
            <a:defPPr>
              <a:defRPr lang="it-IT"/>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it-IT" sz="800" dirty="0" smtClean="0">
                <a:effectLst>
                  <a:outerShdw blurRad="38100" dist="38100" dir="2700000" algn="tl">
                    <a:srgbClr val="000000">
                      <a:alpha val="43137"/>
                    </a:srgbClr>
                  </a:outerShdw>
                </a:effectLst>
                <a:latin typeface="+mn-lt"/>
              </a:rPr>
              <a:t>Fondazione ONAOSI</a:t>
            </a:r>
            <a:endParaRPr lang="it-IT" sz="800" dirty="0">
              <a:effectLst>
                <a:outerShdw blurRad="38100" dist="38100" dir="2700000" algn="tl">
                  <a:srgbClr val="000000">
                    <a:alpha val="43137"/>
                  </a:srgbClr>
                </a:outerShdw>
              </a:effectLst>
              <a:latin typeface="+mn-lt"/>
            </a:endParaRPr>
          </a:p>
        </p:txBody>
      </p:sp>
      <p:pic>
        <p:nvPicPr>
          <p:cNvPr id="5" name="Immagine 8"/>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172450" y="2276475"/>
            <a:ext cx="863600" cy="865188"/>
          </a:xfrm>
          <a:prstGeom prst="rect">
            <a:avLst/>
          </a:prstGeom>
          <a:noFill/>
          <a:ln w="9525">
            <a:noFill/>
            <a:miter lim="800000"/>
            <a:headEnd/>
            <a:tailEnd/>
          </a:ln>
        </p:spPr>
      </p:pic>
      <p:sp>
        <p:nvSpPr>
          <p:cNvPr id="31" name="Content Placeholder 30"/>
          <p:cNvSpPr>
            <a:spLocks noGrp="1"/>
          </p:cNvSpPr>
          <p:nvPr>
            <p:ph sz="quarter" idx="13"/>
          </p:nvPr>
        </p:nvSpPr>
        <p:spPr>
          <a:xfrm>
            <a:off x="352426" y="1463040"/>
            <a:ext cx="7680960" cy="47244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8" name="Title 7"/>
          <p:cNvSpPr>
            <a:spLocks noGrp="1"/>
          </p:cNvSpPr>
          <p:nvPr>
            <p:ph type="title"/>
          </p:nvPr>
        </p:nvSpPr>
        <p:spPr>
          <a:xfrm>
            <a:off x="352425" y="228600"/>
            <a:ext cx="7680325" cy="1220400"/>
          </a:xfrm>
        </p:spPr>
        <p:txBody>
          <a:bodyPr/>
          <a:lstStyle/>
          <a:p>
            <a:r>
              <a:rPr lang="it-IT" dirty="0" smtClean="0"/>
              <a:t>Fare clic per modificare lo stile del titolo</a:t>
            </a:r>
            <a:endParaRPr lang="en-US" dirty="0"/>
          </a:p>
        </p:txBody>
      </p:sp>
      <p:sp>
        <p:nvSpPr>
          <p:cNvPr id="6" name="Slide Number Placeholder 18"/>
          <p:cNvSpPr>
            <a:spLocks noGrp="1"/>
          </p:cNvSpPr>
          <p:nvPr>
            <p:ph type="sldNum" sz="quarter" idx="14"/>
          </p:nvPr>
        </p:nvSpPr>
        <p:spPr/>
        <p:txBody>
          <a:bodyPr/>
          <a:lstStyle>
            <a:lvl1pPr marL="0" indent="0">
              <a:buFont typeface="Arial" panose="020B0604020202020204" pitchFamily="34" charset="0"/>
              <a:buNone/>
              <a:defRPr sz="1200" b="1"/>
            </a:lvl1pPr>
          </a:lstStyle>
          <a:p>
            <a:pPr>
              <a:defRPr/>
            </a:pPr>
            <a:fld id="{2C696495-BB06-42A3-8E8B-E94FC580BCA8}" type="slidenum">
              <a:rPr lang="it-IT" altLang="it-IT"/>
              <a:pPr>
                <a:defRPr/>
              </a:pPr>
              <a:t>‹N›</a:t>
            </a:fld>
            <a:endParaRPr lang="it-IT" altLang="it-IT" dirty="0"/>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5"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cxnSp>
        <p:nvCxnSpPr>
          <p:cNvPr id="6" name="Straight Connector 17"/>
          <p:cNvCxnSpPr/>
          <p:nvPr/>
        </p:nvCxnSpPr>
        <p:spPr>
          <a:xfrm>
            <a:off x="-4763" y="1828800"/>
            <a:ext cx="9144001"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ubtitle 2"/>
          <p:cNvSpPr>
            <a:spLocks noGrp="1"/>
          </p:cNvSpPr>
          <p:nvPr>
            <p:ph type="subTitle" idx="1"/>
          </p:nvPr>
        </p:nvSpPr>
        <p:spPr>
          <a:xfrm>
            <a:off x="352426" y="4003301"/>
            <a:ext cx="4572000" cy="1178299"/>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14" name="Title 13"/>
          <p:cNvSpPr>
            <a:spLocks noGrp="1"/>
          </p:cNvSpPr>
          <p:nvPr>
            <p:ph type="title"/>
          </p:nvPr>
        </p:nvSpPr>
        <p:spPr>
          <a:xfrm>
            <a:off x="354366" y="1990079"/>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lvl="0"/>
            <a:r>
              <a:rPr lang="it-IT" smtClean="0"/>
              <a:t>Fare clic per modificare lo stile del titolo</a:t>
            </a:r>
            <a:endParaRPr lang="en-US" dirty="0"/>
          </a:p>
        </p:txBody>
      </p:sp>
      <p:sp>
        <p:nvSpPr>
          <p:cNvPr id="7" name="Date Placeholder 15"/>
          <p:cNvSpPr>
            <a:spLocks noGrp="1"/>
          </p:cNvSpPr>
          <p:nvPr>
            <p:ph type="dt" sz="half" idx="10"/>
          </p:nvPr>
        </p:nvSpPr>
        <p:spPr/>
        <p:txBody>
          <a:bodyPr/>
          <a:lstStyle>
            <a:lvl1pPr>
              <a:defRPr/>
            </a:lvl1pPr>
          </a:lstStyle>
          <a:p>
            <a:pPr>
              <a:defRPr/>
            </a:pPr>
            <a:endParaRPr lang="it-IT"/>
          </a:p>
        </p:txBody>
      </p:sp>
      <p:sp>
        <p:nvSpPr>
          <p:cNvPr id="8" name="Slide Number Placeholder 19"/>
          <p:cNvSpPr>
            <a:spLocks noGrp="1"/>
          </p:cNvSpPr>
          <p:nvPr>
            <p:ph type="sldNum" sz="quarter" idx="11"/>
          </p:nvPr>
        </p:nvSpPr>
        <p:spPr/>
        <p:txBody>
          <a:bodyPr/>
          <a:lstStyle>
            <a:lvl1pPr>
              <a:defRPr/>
            </a:lvl1pPr>
          </a:lstStyle>
          <a:p>
            <a:pPr>
              <a:defRPr/>
            </a:pPr>
            <a:fld id="{934175C6-C338-42E5-9243-2DC217D8795A}" type="slidenum">
              <a:rPr lang="it-IT" altLang="it-IT"/>
              <a:pPr>
                <a:defRPr/>
              </a:pPr>
              <a:t>‹N›</a:t>
            </a:fld>
            <a:endParaRPr lang="it-IT" altLang="it-IT" dirty="0"/>
          </a:p>
        </p:txBody>
      </p:sp>
      <p:sp>
        <p:nvSpPr>
          <p:cNvPr id="9" name="Footer Placeholder 20"/>
          <p:cNvSpPr>
            <a:spLocks noGrp="1"/>
          </p:cNvSpPr>
          <p:nvPr>
            <p:ph type="ftr" sz="quarter" idx="12"/>
          </p:nvPr>
        </p:nvSpPr>
        <p:spPr/>
        <p:txBody>
          <a:bodyPr/>
          <a:lstStyle>
            <a:lvl1pPr>
              <a:defRPr/>
            </a:lvl1pPr>
          </a:lstStyle>
          <a:p>
            <a:pPr>
              <a:defRPr/>
            </a:pPr>
            <a:r>
              <a:rPr lang="it-IT"/>
              <a:t>Totale diapositive 55</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CasellaDiTesto 1"/>
          <p:cNvSpPr txBox="1"/>
          <p:nvPr userDrawn="1"/>
        </p:nvSpPr>
        <p:spPr>
          <a:xfrm rot="16200000">
            <a:off x="7416007" y="5001418"/>
            <a:ext cx="3168650" cy="214313"/>
          </a:xfrm>
          <a:prstGeom prst="rect">
            <a:avLst/>
          </a:prstGeom>
          <a:noFill/>
        </p:spPr>
        <p:txBody>
          <a:bodyPr>
            <a:spAutoFit/>
          </a:bodyPr>
          <a:lstStyle>
            <a:defPPr>
              <a:defRPr lang="it-IT"/>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it-IT" sz="800" dirty="0" smtClean="0">
                <a:effectLst>
                  <a:outerShdw blurRad="38100" dist="38100" dir="2700000" algn="tl">
                    <a:srgbClr val="000000">
                      <a:alpha val="43137"/>
                    </a:srgbClr>
                  </a:outerShdw>
                </a:effectLst>
                <a:latin typeface="+mn-lt"/>
              </a:rPr>
              <a:t>Fondazione ONAOSI</a:t>
            </a:r>
            <a:endParaRPr lang="it-IT" sz="800" dirty="0">
              <a:effectLst>
                <a:outerShdw blurRad="38100" dist="38100" dir="2700000" algn="tl">
                  <a:srgbClr val="000000">
                    <a:alpha val="43137"/>
                  </a:srgbClr>
                </a:outerShdw>
              </a:effectLst>
              <a:latin typeface="+mn-lt"/>
            </a:endParaRPr>
          </a:p>
        </p:txBody>
      </p:sp>
      <p:sp>
        <p:nvSpPr>
          <p:cNvPr id="6" name="CasellaDiTesto 9"/>
          <p:cNvSpPr txBox="1"/>
          <p:nvPr userDrawn="1"/>
        </p:nvSpPr>
        <p:spPr>
          <a:xfrm>
            <a:off x="0" y="6596063"/>
            <a:ext cx="2592388" cy="215900"/>
          </a:xfrm>
          <a:prstGeom prst="rect">
            <a:avLst/>
          </a:prstGeom>
          <a:noFill/>
        </p:spPr>
        <p:txBody>
          <a:bodyPr>
            <a:spAutoFit/>
          </a:bodyPr>
          <a:lstStyle/>
          <a:p>
            <a:pPr algn="l" eaLnBrk="0" hangingPunct="0">
              <a:defRPr/>
            </a:pPr>
            <a:r>
              <a:rPr lang="it-IT" sz="800" dirty="0">
                <a:effectLst>
                  <a:outerShdw blurRad="38100" dist="38100" dir="2700000" algn="tl">
                    <a:srgbClr val="000000">
                      <a:alpha val="43137"/>
                    </a:srgbClr>
                  </a:outerShdw>
                </a:effectLst>
              </a:rPr>
              <a:t>Totale diapositive 55</a:t>
            </a:r>
          </a:p>
        </p:txBody>
      </p:sp>
      <p:sp>
        <p:nvSpPr>
          <p:cNvPr id="16" name="Content Placeholder 11"/>
          <p:cNvSpPr>
            <a:spLocks noGrp="1"/>
          </p:cNvSpPr>
          <p:nvPr>
            <p:ph sz="quarter" idx="14"/>
          </p:nvPr>
        </p:nvSpPr>
        <p:spPr>
          <a:xfrm>
            <a:off x="4901184" y="1463040"/>
            <a:ext cx="3886200" cy="4288536"/>
          </a:xfrm>
        </p:spPr>
        <p:txBody>
          <a:bodyPr/>
          <a:lstStyle>
            <a:lvl1pPr>
              <a:defRPr sz="1600"/>
            </a:lvl1pPr>
            <a:lvl2pPr>
              <a:defRPr sz="1600"/>
            </a:lvl2pPr>
            <a:lvl3pPr>
              <a:defRPr sz="16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8" name="Content Placeholder 30"/>
          <p:cNvSpPr>
            <a:spLocks noGrp="1"/>
          </p:cNvSpPr>
          <p:nvPr>
            <p:ph sz="quarter" idx="13"/>
          </p:nvPr>
        </p:nvSpPr>
        <p:spPr>
          <a:xfrm>
            <a:off x="352426" y="1463040"/>
            <a:ext cx="3886200" cy="4288536"/>
          </a:xfrm>
        </p:spPr>
        <p:txBody>
          <a:bodyPr/>
          <a:lstStyle>
            <a:lvl1pPr>
              <a:defRPr sz="1600"/>
            </a:lvl1pPr>
            <a:lvl2pPr>
              <a:defRPr sz="1600"/>
            </a:lvl2pPr>
            <a:lvl3pPr>
              <a:defRPr sz="16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7" name="Title 26"/>
          <p:cNvSpPr>
            <a:spLocks noGrp="1"/>
          </p:cNvSpPr>
          <p:nvPr>
            <p:ph type="title"/>
          </p:nvPr>
        </p:nvSpPr>
        <p:spPr/>
        <p:txBody>
          <a:bodyPr/>
          <a:lstStyle/>
          <a:p>
            <a:r>
              <a:rPr lang="it-IT" smtClean="0"/>
              <a:t>Fare clic per modificare lo stile del titolo</a:t>
            </a:r>
            <a:endParaRPr lang="en-US" dirty="0"/>
          </a:p>
        </p:txBody>
      </p:sp>
      <p:sp>
        <p:nvSpPr>
          <p:cNvPr id="7" name="Slide Number Placeholder 24"/>
          <p:cNvSpPr>
            <a:spLocks noGrp="1"/>
          </p:cNvSpPr>
          <p:nvPr>
            <p:ph type="sldNum" sz="quarter" idx="15"/>
          </p:nvPr>
        </p:nvSpPr>
        <p:spPr/>
        <p:txBody>
          <a:bodyPr/>
          <a:lstStyle>
            <a:lvl1pPr>
              <a:defRPr/>
            </a:lvl1pPr>
          </a:lstStyle>
          <a:p>
            <a:pPr>
              <a:defRPr/>
            </a:pPr>
            <a:fld id="{07525309-D8F3-467C-86FA-CD203E1F61B7}" type="slidenum">
              <a:rPr lang="it-IT" altLang="it-IT"/>
              <a:pPr>
                <a:defRPr/>
              </a:pPr>
              <a:t>‹N›</a:t>
            </a:fld>
            <a:endParaRPr lang="it-IT" altLang="it-IT" dirty="0"/>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7"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18" name="Text Placeholder 3"/>
          <p:cNvSpPr>
            <a:spLocks noGrp="1"/>
          </p:cNvSpPr>
          <p:nvPr>
            <p:ph type="body" sz="half" idx="2"/>
          </p:nvPr>
        </p:nvSpPr>
        <p:spPr>
          <a:xfrm>
            <a:off x="352426" y="1463041"/>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9" name="Text Placeholder 3"/>
          <p:cNvSpPr>
            <a:spLocks noGrp="1"/>
          </p:cNvSpPr>
          <p:nvPr>
            <p:ph type="body" sz="half" idx="15"/>
          </p:nvPr>
        </p:nvSpPr>
        <p:spPr>
          <a:xfrm>
            <a:off x="4900613" y="1463041"/>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2" name="Content Placeholder 11"/>
          <p:cNvSpPr>
            <a:spLocks noGrp="1"/>
          </p:cNvSpPr>
          <p:nvPr>
            <p:ph sz="quarter" idx="14"/>
          </p:nvPr>
        </p:nvSpPr>
        <p:spPr>
          <a:xfrm>
            <a:off x="4900613" y="2011680"/>
            <a:ext cx="3886200" cy="3736848"/>
          </a:xfrm>
        </p:spPr>
        <p:txBody>
          <a:bodyPr/>
          <a:lstStyle>
            <a:lvl1pPr>
              <a:defRPr sz="1600"/>
            </a:lvl1pPr>
            <a:lvl2pPr>
              <a:defRPr sz="1600"/>
            </a:lvl2pPr>
            <a:lvl3pPr>
              <a:defRPr sz="16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8" name="Content Placeholder 30"/>
          <p:cNvSpPr>
            <a:spLocks noGrp="1"/>
          </p:cNvSpPr>
          <p:nvPr>
            <p:ph sz="quarter" idx="13"/>
          </p:nvPr>
        </p:nvSpPr>
        <p:spPr>
          <a:xfrm>
            <a:off x="352426" y="2011680"/>
            <a:ext cx="3886200" cy="3736848"/>
          </a:xfrm>
        </p:spPr>
        <p:txBody>
          <a:bodyPr/>
          <a:lstStyle>
            <a:lvl1pPr>
              <a:defRPr sz="1600"/>
            </a:lvl1pPr>
            <a:lvl2pPr>
              <a:defRPr sz="1600"/>
            </a:lvl2pPr>
            <a:lvl3pPr>
              <a:defRPr sz="16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30" name="Title 29"/>
          <p:cNvSpPr>
            <a:spLocks noGrp="1"/>
          </p:cNvSpPr>
          <p:nvPr>
            <p:ph type="title"/>
          </p:nvPr>
        </p:nvSpPr>
        <p:spPr/>
        <p:txBody>
          <a:bodyPr/>
          <a:lstStyle/>
          <a:p>
            <a:r>
              <a:rPr lang="it-IT" smtClean="0"/>
              <a:t>Fare clic per modificare lo stile del titolo</a:t>
            </a:r>
            <a:endParaRPr lang="en-US"/>
          </a:p>
        </p:txBody>
      </p:sp>
      <p:sp>
        <p:nvSpPr>
          <p:cNvPr id="8" name="Date Placeholder 19"/>
          <p:cNvSpPr>
            <a:spLocks noGrp="1"/>
          </p:cNvSpPr>
          <p:nvPr>
            <p:ph type="dt" sz="half" idx="16"/>
          </p:nvPr>
        </p:nvSpPr>
        <p:spPr/>
        <p:txBody>
          <a:bodyPr/>
          <a:lstStyle>
            <a:lvl1pPr>
              <a:defRPr/>
            </a:lvl1pPr>
          </a:lstStyle>
          <a:p>
            <a:pPr>
              <a:defRPr/>
            </a:pPr>
            <a:endParaRPr lang="it-IT"/>
          </a:p>
        </p:txBody>
      </p:sp>
      <p:sp>
        <p:nvSpPr>
          <p:cNvPr id="9" name="Slide Number Placeholder 23"/>
          <p:cNvSpPr>
            <a:spLocks noGrp="1"/>
          </p:cNvSpPr>
          <p:nvPr>
            <p:ph type="sldNum" sz="quarter" idx="17"/>
          </p:nvPr>
        </p:nvSpPr>
        <p:spPr/>
        <p:txBody>
          <a:bodyPr/>
          <a:lstStyle>
            <a:lvl1pPr>
              <a:defRPr/>
            </a:lvl1pPr>
          </a:lstStyle>
          <a:p>
            <a:pPr>
              <a:defRPr/>
            </a:pPr>
            <a:fld id="{3CC60AF4-7816-4B47-9496-E323A7FFCF5A}" type="slidenum">
              <a:rPr lang="it-IT" altLang="it-IT"/>
              <a:pPr>
                <a:defRPr/>
              </a:pPr>
              <a:t>‹N›</a:t>
            </a:fld>
            <a:endParaRPr lang="it-IT" altLang="it-IT" dirty="0"/>
          </a:p>
        </p:txBody>
      </p:sp>
      <p:sp>
        <p:nvSpPr>
          <p:cNvPr id="10" name="Footer Placeholder 28"/>
          <p:cNvSpPr>
            <a:spLocks noGrp="1"/>
          </p:cNvSpPr>
          <p:nvPr>
            <p:ph type="ftr" sz="quarter" idx="18"/>
          </p:nvPr>
        </p:nvSpPr>
        <p:spPr/>
        <p:txBody>
          <a:bodyPr/>
          <a:lstStyle>
            <a:lvl1pPr>
              <a:defRPr/>
            </a:lvl1pPr>
          </a:lstStyle>
          <a:p>
            <a:pPr>
              <a:defRPr/>
            </a:pPr>
            <a:r>
              <a:rPr lang="it-IT"/>
              <a:t>Totale diapositive 55</a:t>
            </a:r>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15" name="Title 14"/>
          <p:cNvSpPr>
            <a:spLocks noGrp="1"/>
          </p:cNvSpPr>
          <p:nvPr>
            <p:ph type="title"/>
          </p:nvPr>
        </p:nvSpPr>
        <p:spPr/>
        <p:txBody>
          <a:bodyPr/>
          <a:lstStyle/>
          <a:p>
            <a:r>
              <a:rPr lang="it-IT" smtClean="0"/>
              <a:t>Fare clic per modificare lo stile del titolo</a:t>
            </a:r>
            <a:endParaRPr lang="en-US"/>
          </a:p>
        </p:txBody>
      </p:sp>
      <p:sp>
        <p:nvSpPr>
          <p:cNvPr id="4" name="Date Placeholder 10"/>
          <p:cNvSpPr>
            <a:spLocks noGrp="1"/>
          </p:cNvSpPr>
          <p:nvPr>
            <p:ph type="dt" sz="half" idx="10"/>
          </p:nvPr>
        </p:nvSpPr>
        <p:spPr/>
        <p:txBody>
          <a:bodyPr/>
          <a:lstStyle>
            <a:lvl1pPr>
              <a:defRPr/>
            </a:lvl1pPr>
          </a:lstStyle>
          <a:p>
            <a:pPr>
              <a:defRPr/>
            </a:pPr>
            <a:endParaRPr lang="it-IT"/>
          </a:p>
        </p:txBody>
      </p:sp>
      <p:sp>
        <p:nvSpPr>
          <p:cNvPr id="5" name="Slide Number Placeholder 13"/>
          <p:cNvSpPr>
            <a:spLocks noGrp="1"/>
          </p:cNvSpPr>
          <p:nvPr>
            <p:ph type="sldNum" sz="quarter" idx="11"/>
          </p:nvPr>
        </p:nvSpPr>
        <p:spPr/>
        <p:txBody>
          <a:bodyPr/>
          <a:lstStyle>
            <a:lvl1pPr>
              <a:defRPr/>
            </a:lvl1pPr>
          </a:lstStyle>
          <a:p>
            <a:pPr>
              <a:defRPr/>
            </a:pPr>
            <a:fld id="{52B35D8C-BF96-4117-BCFD-5E2555434014}" type="slidenum">
              <a:rPr lang="it-IT" altLang="it-IT"/>
              <a:pPr>
                <a:defRPr/>
              </a:pPr>
              <a:t>‹N›</a:t>
            </a:fld>
            <a:endParaRPr lang="it-IT" altLang="it-IT" dirty="0"/>
          </a:p>
        </p:txBody>
      </p:sp>
      <p:sp>
        <p:nvSpPr>
          <p:cNvPr id="6" name="Footer Placeholder 17"/>
          <p:cNvSpPr>
            <a:spLocks noGrp="1"/>
          </p:cNvSpPr>
          <p:nvPr>
            <p:ph type="ftr" sz="quarter" idx="12"/>
          </p:nvPr>
        </p:nvSpPr>
        <p:spPr/>
        <p:txBody>
          <a:bodyPr/>
          <a:lstStyle>
            <a:lvl1pPr>
              <a:defRPr/>
            </a:lvl1pPr>
          </a:lstStyle>
          <a:p>
            <a:pPr>
              <a:defRPr/>
            </a:pPr>
            <a:r>
              <a:rPr lang="it-IT"/>
              <a:t>Totale diapositive 55</a:t>
            </a:r>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CasellaDiTesto 1"/>
          <p:cNvSpPr txBox="1"/>
          <p:nvPr userDrawn="1"/>
        </p:nvSpPr>
        <p:spPr>
          <a:xfrm rot="16200000">
            <a:off x="7439025" y="5000625"/>
            <a:ext cx="3168650" cy="215900"/>
          </a:xfrm>
          <a:prstGeom prst="rect">
            <a:avLst/>
          </a:prstGeom>
          <a:noFill/>
        </p:spPr>
        <p:txBody>
          <a:bodyPr>
            <a:spAutoFit/>
          </a:bodyPr>
          <a:lstStyle>
            <a:defPPr>
              <a:defRPr lang="it-IT"/>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it-IT" sz="800" dirty="0" smtClean="0">
                <a:effectLst>
                  <a:outerShdw blurRad="38100" dist="38100" dir="2700000" algn="tl">
                    <a:srgbClr val="000000">
                      <a:alpha val="43137"/>
                    </a:srgbClr>
                  </a:outerShdw>
                </a:effectLst>
                <a:latin typeface="+mn-lt"/>
              </a:rPr>
              <a:t>Fondazione ONAOSI</a:t>
            </a:r>
            <a:endParaRPr lang="it-IT" sz="800" dirty="0">
              <a:effectLst>
                <a:outerShdw blurRad="38100" dist="38100" dir="2700000" algn="tl">
                  <a:srgbClr val="000000">
                    <a:alpha val="43137"/>
                  </a:srgbClr>
                </a:outerShdw>
              </a:effectLst>
              <a:latin typeface="+mn-lt"/>
            </a:endParaRPr>
          </a:p>
        </p:txBody>
      </p:sp>
      <p:pic>
        <p:nvPicPr>
          <p:cNvPr id="3" name="Immagine 8"/>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172450" y="2276475"/>
            <a:ext cx="863600" cy="865188"/>
          </a:xfrm>
          <a:prstGeom prst="rect">
            <a:avLst/>
          </a:prstGeom>
          <a:noFill/>
          <a:ln w="9525">
            <a:noFill/>
            <a:miter lim="800000"/>
            <a:headEnd/>
            <a:tailEnd/>
          </a:ln>
        </p:spPr>
      </p:pic>
      <p:sp>
        <p:nvSpPr>
          <p:cNvPr id="4" name="CasellaDiTesto 7"/>
          <p:cNvSpPr txBox="1"/>
          <p:nvPr userDrawn="1"/>
        </p:nvSpPr>
        <p:spPr>
          <a:xfrm>
            <a:off x="0" y="6596063"/>
            <a:ext cx="2592388" cy="215900"/>
          </a:xfrm>
          <a:prstGeom prst="rect">
            <a:avLst/>
          </a:prstGeom>
          <a:noFill/>
        </p:spPr>
        <p:txBody>
          <a:bodyPr>
            <a:spAutoFit/>
          </a:bodyPr>
          <a:lstStyle/>
          <a:p>
            <a:pPr algn="l" eaLnBrk="0" hangingPunct="0">
              <a:defRPr/>
            </a:pPr>
            <a:r>
              <a:rPr lang="it-IT" sz="800" dirty="0">
                <a:effectLst>
                  <a:outerShdw blurRad="38100" dist="38100" dir="2700000" algn="tl">
                    <a:srgbClr val="000000">
                      <a:alpha val="43137"/>
                    </a:srgbClr>
                  </a:outerShdw>
                </a:effectLst>
              </a:rPr>
              <a:t>Totale diapositive 55</a:t>
            </a:r>
          </a:p>
        </p:txBody>
      </p:sp>
      <p:sp>
        <p:nvSpPr>
          <p:cNvPr id="5" name="Slide Number Placeholder 11"/>
          <p:cNvSpPr>
            <a:spLocks noGrp="1"/>
          </p:cNvSpPr>
          <p:nvPr>
            <p:ph type="sldNum" sz="quarter" idx="10"/>
          </p:nvPr>
        </p:nvSpPr>
        <p:spPr/>
        <p:txBody>
          <a:bodyPr/>
          <a:lstStyle>
            <a:lvl1pPr>
              <a:defRPr/>
            </a:lvl1pPr>
          </a:lstStyle>
          <a:p>
            <a:pPr>
              <a:defRPr/>
            </a:pPr>
            <a:fld id="{09CF17E8-DD5A-4379-9783-57B464493916}" type="slidenum">
              <a:rPr lang="it-IT" altLang="it-IT"/>
              <a:pPr>
                <a:defRPr/>
              </a:pPr>
              <a:t>‹N›</a:t>
            </a:fld>
            <a:endParaRPr lang="it-IT" altLang="it-IT" dirty="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5"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cxnSp>
        <p:nvCxnSpPr>
          <p:cNvPr id="6"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magin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172450" y="2276475"/>
            <a:ext cx="863600" cy="865188"/>
          </a:xfrm>
          <a:prstGeom prst="rect">
            <a:avLst/>
          </a:prstGeom>
          <a:noFill/>
          <a:ln w="9525">
            <a:noFill/>
            <a:miter lim="800000"/>
            <a:headEnd/>
            <a:tailEnd/>
          </a:ln>
        </p:spPr>
      </p:pic>
      <p:sp>
        <p:nvSpPr>
          <p:cNvPr id="24" name="Title 23"/>
          <p:cNvSpPr>
            <a:spLocks noGrp="1"/>
          </p:cNvSpPr>
          <p:nvPr>
            <p:ph type="title"/>
          </p:nvPr>
        </p:nvSpPr>
        <p:spPr/>
        <p:txBody>
          <a:bodyPr/>
          <a:lstStyle/>
          <a:p>
            <a:r>
              <a:rPr lang="it-IT" smtClean="0"/>
              <a:t>Fare clic per modificare lo stile del titolo</a:t>
            </a:r>
            <a:endParaRPr lang="en-US"/>
          </a:p>
        </p:txBody>
      </p:sp>
      <p:sp>
        <p:nvSpPr>
          <p:cNvPr id="11" name="Text Placeholder 3"/>
          <p:cNvSpPr>
            <a:spLocks noGrp="1"/>
          </p:cNvSpPr>
          <p:nvPr>
            <p:ph type="body" sz="half" idx="2"/>
          </p:nvPr>
        </p:nvSpPr>
        <p:spPr>
          <a:xfrm>
            <a:off x="352428" y="1463040"/>
            <a:ext cx="3381375" cy="3967163"/>
          </a:xfrm>
        </p:spPr>
        <p:txBody>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6" name="Content Placeholder 11"/>
          <p:cNvSpPr>
            <a:spLocks noGrp="1"/>
          </p:cNvSpPr>
          <p:nvPr>
            <p:ph sz="quarter" idx="14"/>
          </p:nvPr>
        </p:nvSpPr>
        <p:spPr>
          <a:xfrm>
            <a:off x="4105275" y="1463040"/>
            <a:ext cx="4681538" cy="3968496"/>
          </a:xfrm>
        </p:spPr>
        <p:txBody>
          <a:bodyPr/>
          <a:lstStyle>
            <a:lvl1pPr>
              <a:defRPr sz="1600"/>
            </a:lvl1pPr>
            <a:lvl2pPr>
              <a:defRPr sz="1600"/>
            </a:lvl2pPr>
            <a:lvl3pPr>
              <a:defRPr sz="16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8" name="Date Placeholder 12"/>
          <p:cNvSpPr>
            <a:spLocks noGrp="1"/>
          </p:cNvSpPr>
          <p:nvPr>
            <p:ph type="dt" sz="half" idx="15"/>
          </p:nvPr>
        </p:nvSpPr>
        <p:spPr/>
        <p:txBody>
          <a:bodyPr/>
          <a:lstStyle>
            <a:lvl1pPr>
              <a:defRPr/>
            </a:lvl1pPr>
          </a:lstStyle>
          <a:p>
            <a:pPr>
              <a:defRPr/>
            </a:pPr>
            <a:endParaRPr lang="it-IT"/>
          </a:p>
        </p:txBody>
      </p:sp>
      <p:sp>
        <p:nvSpPr>
          <p:cNvPr id="9" name="Slide Number Placeholder 17"/>
          <p:cNvSpPr>
            <a:spLocks noGrp="1"/>
          </p:cNvSpPr>
          <p:nvPr>
            <p:ph type="sldNum" sz="quarter" idx="16"/>
          </p:nvPr>
        </p:nvSpPr>
        <p:spPr/>
        <p:txBody>
          <a:bodyPr/>
          <a:lstStyle>
            <a:lvl1pPr>
              <a:defRPr/>
            </a:lvl1pPr>
          </a:lstStyle>
          <a:p>
            <a:pPr>
              <a:defRPr/>
            </a:pPr>
            <a:fld id="{2C0FB473-F961-4AB1-8186-77BB2E8199B3}" type="slidenum">
              <a:rPr lang="it-IT" altLang="it-IT"/>
              <a:pPr>
                <a:defRPr/>
              </a:pPr>
              <a:t>‹N›</a:t>
            </a:fld>
            <a:endParaRPr lang="it-IT" altLang="it-IT" dirty="0"/>
          </a:p>
        </p:txBody>
      </p:sp>
      <p:sp>
        <p:nvSpPr>
          <p:cNvPr id="10" name="Footer Placeholder 19"/>
          <p:cNvSpPr>
            <a:spLocks noGrp="1"/>
          </p:cNvSpPr>
          <p:nvPr>
            <p:ph type="ftr" sz="quarter" idx="17"/>
          </p:nvPr>
        </p:nvSpPr>
        <p:spPr/>
        <p:txBody>
          <a:bodyPr/>
          <a:lstStyle>
            <a:lvl1pPr>
              <a:defRPr/>
            </a:lvl1pPr>
          </a:lstStyle>
          <a:p>
            <a:pPr>
              <a:defRPr/>
            </a:pPr>
            <a:r>
              <a:rPr lang="it-IT"/>
              <a:t>Totale diapositive 55</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sp>
        <p:nvSpPr>
          <p:cNvPr id="6"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dirty="0"/>
          </a:p>
        </p:txBody>
      </p:sp>
      <p:cxnSp>
        <p:nvCxnSpPr>
          <p:cNvPr id="7"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5229226" y="0"/>
            <a:ext cx="3914775" cy="5657851"/>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dirty="0" smtClean="0"/>
              <a:t>Fare clic sull'icona per inserire un'immagine</a:t>
            </a:r>
            <a:endParaRPr lang="en-US" noProof="0" dirty="0"/>
          </a:p>
        </p:txBody>
      </p:sp>
      <p:sp>
        <p:nvSpPr>
          <p:cNvPr id="25" name="Text Placeholder 24"/>
          <p:cNvSpPr>
            <a:spLocks noGrp="1"/>
          </p:cNvSpPr>
          <p:nvPr>
            <p:ph type="body" sz="quarter" idx="13"/>
          </p:nvPr>
        </p:nvSpPr>
        <p:spPr>
          <a:xfrm>
            <a:off x="352426" y="1600200"/>
            <a:ext cx="4572000" cy="3593237"/>
          </a:xfrm>
        </p:spPr>
        <p:txBody>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it-IT" smtClean="0"/>
              <a:t>Fare clic per modificare stili del testo dello schema</a:t>
            </a:r>
          </a:p>
        </p:txBody>
      </p:sp>
      <p:sp>
        <p:nvSpPr>
          <p:cNvPr id="19" name="Title Placeholder 1"/>
          <p:cNvSpPr>
            <a:spLocks noGrp="1"/>
          </p:cNvSpPr>
          <p:nvPr>
            <p:ph type="title"/>
          </p:nvPr>
        </p:nvSpPr>
        <p:spPr>
          <a:xfrm>
            <a:off x="352425" y="275208"/>
            <a:ext cx="4572000" cy="1324992"/>
          </a:xfrm>
          <a:prstGeom prst="rect">
            <a:avLst/>
          </a:prstGeom>
        </p:spPr>
        <p:txBody>
          <a:bodyPr rtlCol="0">
            <a:normAutofit/>
          </a:bodyPr>
          <a:lstStyle/>
          <a:p>
            <a:r>
              <a:rPr lang="it-IT" smtClean="0"/>
              <a:t>Fare clic per modificare lo stile del titolo</a:t>
            </a:r>
            <a:endParaRPr lang="en-US" dirty="0"/>
          </a:p>
        </p:txBody>
      </p:sp>
      <p:sp>
        <p:nvSpPr>
          <p:cNvPr id="8" name="Date Placeholder 12"/>
          <p:cNvSpPr>
            <a:spLocks noGrp="1"/>
          </p:cNvSpPr>
          <p:nvPr>
            <p:ph type="dt" sz="half" idx="14"/>
          </p:nvPr>
        </p:nvSpPr>
        <p:spPr/>
        <p:txBody>
          <a:bodyPr/>
          <a:lstStyle>
            <a:lvl1pPr>
              <a:defRPr/>
            </a:lvl1pPr>
          </a:lstStyle>
          <a:p>
            <a:pPr>
              <a:defRPr/>
            </a:pPr>
            <a:endParaRPr lang="it-IT"/>
          </a:p>
        </p:txBody>
      </p:sp>
      <p:sp>
        <p:nvSpPr>
          <p:cNvPr id="9" name="Slide Number Placeholder 19"/>
          <p:cNvSpPr>
            <a:spLocks noGrp="1"/>
          </p:cNvSpPr>
          <p:nvPr>
            <p:ph type="sldNum" sz="quarter" idx="15"/>
          </p:nvPr>
        </p:nvSpPr>
        <p:spPr/>
        <p:txBody>
          <a:bodyPr/>
          <a:lstStyle>
            <a:lvl1pPr>
              <a:defRPr/>
            </a:lvl1pPr>
          </a:lstStyle>
          <a:p>
            <a:pPr>
              <a:defRPr/>
            </a:pPr>
            <a:fld id="{710F9F4C-A569-4177-8A26-4D0E13FAFB8A}" type="slidenum">
              <a:rPr lang="it-IT" altLang="it-IT"/>
              <a:pPr>
                <a:defRPr/>
              </a:pPr>
              <a:t>‹N›</a:t>
            </a:fld>
            <a:endParaRPr lang="it-IT" altLang="it-IT" dirty="0"/>
          </a:p>
        </p:txBody>
      </p:sp>
      <p:sp>
        <p:nvSpPr>
          <p:cNvPr id="10" name="Footer Placeholder 20"/>
          <p:cNvSpPr>
            <a:spLocks noGrp="1"/>
          </p:cNvSpPr>
          <p:nvPr>
            <p:ph type="ftr" sz="quarter" idx="16"/>
          </p:nvPr>
        </p:nvSpPr>
        <p:spPr/>
        <p:txBody>
          <a:bodyPr/>
          <a:lstStyle>
            <a:lvl1pPr>
              <a:defRPr/>
            </a:lvl1pPr>
          </a:lstStyle>
          <a:p>
            <a:pPr>
              <a:defRPr/>
            </a:pPr>
            <a:r>
              <a:rPr lang="it-IT"/>
              <a:t>Totale diapositive 55</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2425" y="228600"/>
            <a:ext cx="7680325"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altLang="it-IT" smtClean="0"/>
              <a:t>Fare clic per modificare lo stile del titolo</a:t>
            </a:r>
            <a:endParaRPr lang="en-US" altLang="it-IT" smtClean="0"/>
          </a:p>
        </p:txBody>
      </p:sp>
      <p:sp>
        <p:nvSpPr>
          <p:cNvPr id="3" name="Text Placeholder 2"/>
          <p:cNvSpPr>
            <a:spLocks noGrp="1"/>
          </p:cNvSpPr>
          <p:nvPr>
            <p:ph type="body" idx="1"/>
          </p:nvPr>
        </p:nvSpPr>
        <p:spPr>
          <a:xfrm>
            <a:off x="352425" y="1463675"/>
            <a:ext cx="7680325" cy="43434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352425" y="6543675"/>
            <a:ext cx="1466850" cy="247650"/>
          </a:xfrm>
          <a:prstGeom prst="rect">
            <a:avLst/>
          </a:prstGeom>
        </p:spPr>
        <p:txBody>
          <a:bodyPr vert="horz" lIns="91440" tIns="45720" rIns="91440" bIns="45720" rtlCol="0" anchor="ctr">
            <a:normAutofit/>
          </a:bodyPr>
          <a:lstStyle>
            <a:lvl1pPr algn="l" eaLnBrk="0" hangingPunct="0">
              <a:defRPr sz="1000" b="1">
                <a:solidFill>
                  <a:schemeClr val="tx1">
                    <a:alpha val="65000"/>
                  </a:schemeClr>
                </a:solidFill>
              </a:defRPr>
            </a:lvl1pPr>
          </a:lstStyle>
          <a:p>
            <a:pPr>
              <a:defRPr/>
            </a:pPr>
            <a:endParaRPr lang="it-IT"/>
          </a:p>
        </p:txBody>
      </p:sp>
      <p:sp>
        <p:nvSpPr>
          <p:cNvPr id="5" name="Footer Placeholder 4"/>
          <p:cNvSpPr>
            <a:spLocks noGrp="1"/>
          </p:cNvSpPr>
          <p:nvPr>
            <p:ph type="ftr" sz="quarter" idx="3"/>
          </p:nvPr>
        </p:nvSpPr>
        <p:spPr>
          <a:xfrm>
            <a:off x="1809750" y="6543675"/>
            <a:ext cx="4086225" cy="247650"/>
          </a:xfrm>
          <a:prstGeom prst="rect">
            <a:avLst/>
          </a:prstGeom>
        </p:spPr>
        <p:txBody>
          <a:bodyPr vert="horz" lIns="91440" tIns="45720" rIns="91440" bIns="45720" rtlCol="0" anchor="ctr">
            <a:normAutofit/>
          </a:bodyPr>
          <a:lstStyle>
            <a:lvl1pPr algn="l" eaLnBrk="0" hangingPunct="0">
              <a:defRPr sz="1000" b="1" i="1">
                <a:solidFill>
                  <a:schemeClr val="tx1">
                    <a:alpha val="65000"/>
                  </a:schemeClr>
                </a:solidFill>
              </a:defRPr>
            </a:lvl1pPr>
          </a:lstStyle>
          <a:p>
            <a:pPr>
              <a:defRPr/>
            </a:pPr>
            <a:r>
              <a:rPr lang="it-IT"/>
              <a:t>Totale diapositive 55</a:t>
            </a:r>
          </a:p>
        </p:txBody>
      </p:sp>
      <p:sp>
        <p:nvSpPr>
          <p:cNvPr id="6" name="Slide Number Placeholder 5"/>
          <p:cNvSpPr>
            <a:spLocks noGrp="1"/>
          </p:cNvSpPr>
          <p:nvPr>
            <p:ph type="sldNum" sz="quarter" idx="4"/>
          </p:nvPr>
        </p:nvSpPr>
        <p:spPr>
          <a:xfrm>
            <a:off x="7886700" y="6543675"/>
            <a:ext cx="876300" cy="247650"/>
          </a:xfrm>
          <a:prstGeom prst="rect">
            <a:avLst/>
          </a:prstGeom>
        </p:spPr>
        <p:txBody>
          <a:bodyPr vert="horz" lIns="91440" tIns="45720" rIns="91440" bIns="45720" rtlCol="0" anchor="ctr">
            <a:normAutofit/>
          </a:bodyPr>
          <a:lstStyle>
            <a:lvl1pPr algn="r" eaLnBrk="0" hangingPunct="0">
              <a:defRPr sz="1000" b="1">
                <a:solidFill>
                  <a:schemeClr val="tx1">
                    <a:alpha val="65000"/>
                  </a:schemeClr>
                </a:solidFill>
              </a:defRPr>
            </a:lvl1pPr>
          </a:lstStyle>
          <a:p>
            <a:pPr>
              <a:defRPr/>
            </a:pPr>
            <a:fld id="{1E9C0068-4B60-4017-A736-28F61A244ECA}" type="slidenum">
              <a:rPr lang="it-IT" altLang="it-IT"/>
              <a:pPr>
                <a:defRPr/>
              </a:pPr>
              <a:t>‹N›</a:t>
            </a:fld>
            <a:endParaRPr lang="it-IT" altLang="it-IT" dirty="0"/>
          </a:p>
        </p:txBody>
      </p:sp>
    </p:spTree>
  </p:cSld>
  <p:clrMap bg1="dk1" tx1="lt1" bg2="dk2" tx2="lt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 id="2147483956" r:id="rId12"/>
  </p:sldLayoutIdLst>
  <p:transition spd="med">
    <p:wipe dir="r"/>
  </p:transition>
  <p:timing>
    <p:tnLst>
      <p:par>
        <p:cTn id="1" dur="indefinite" restart="never" nodeType="tmRoot"/>
      </p:par>
    </p:tnLst>
  </p:timing>
  <p:hf hdr="0" ftr="0" dt="0"/>
  <p:txStyles>
    <p:titleStyle>
      <a:lvl1pPr algn="l" rtl="0" eaLnBrk="0" fontAlgn="base" hangingPunct="0">
        <a:spcBef>
          <a:spcPts val="400"/>
        </a:spcBef>
        <a:spcAft>
          <a:spcPct val="0"/>
        </a:spcAft>
        <a:defRPr sz="4000" kern="1200">
          <a:solidFill>
            <a:schemeClr val="tx1"/>
          </a:solidFill>
          <a:latin typeface="+mj-lt"/>
          <a:ea typeface="Tunga" pitchFamily="2"/>
          <a:cs typeface="Tunga" pitchFamily="2"/>
        </a:defRPr>
      </a:lvl1pPr>
      <a:lvl2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2pPr>
      <a:lvl3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3pPr>
      <a:lvl4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4pPr>
      <a:lvl5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p:titleStyle>
    <p:bodyStyle>
      <a:lvl1pPr marL="342900" indent="-342900" algn="l" rtl="0" eaLnBrk="0" fontAlgn="base" hangingPunct="0">
        <a:spcBef>
          <a:spcPts val="1200"/>
        </a:spcBef>
        <a:spcAft>
          <a:spcPct val="0"/>
        </a:spcAft>
        <a:buClr>
          <a:srgbClr val="00B0F0"/>
        </a:buClr>
        <a:buFont typeface="Arial" charset="0"/>
        <a:defRPr kern="1200" spc="30">
          <a:solidFill>
            <a:schemeClr val="tx1"/>
          </a:solidFill>
          <a:latin typeface="+mn-lt"/>
          <a:ea typeface="+mn-ea"/>
          <a:cs typeface="Tahoma" pitchFamily="34" charset="0"/>
        </a:defRPr>
      </a:lvl1pPr>
      <a:lvl2pPr marL="171450" indent="-171450"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2pPr>
      <a:lvl3pPr marL="344488" indent="-165100"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3pPr>
      <a:lvl4pPr marL="517525" indent="-169863"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4pPr>
      <a:lvl5pPr marL="688975" indent="-173038"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4.jpe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3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63.jpeg"/><Relationship Id="rId4" Type="http://schemas.openxmlformats.org/officeDocument/2006/relationships/image" Target="../media/image62.jpeg"/></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image" Target="../media/image66.jpeg"/></Relationships>
</file>

<file path=ppt/slides/_rels/slide37.xml.rels><?xml version="1.0" encoding="UTF-8" standalone="yes"?>
<Relationships xmlns="http://schemas.openxmlformats.org/package/2006/relationships"><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3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5.jpeg"/><Relationship Id="rId4" Type="http://schemas.openxmlformats.org/officeDocument/2006/relationships/image" Target="../media/image74.jpeg"/></Relationships>
</file>

<file path=ppt/slides/_rels/slide3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Layout" Target="../diagrams/layout3.xml"/><Relationship Id="rId7" Type="http://schemas.openxmlformats.org/officeDocument/2006/relationships/image" Target="../media/image7.jpeg"/><Relationship Id="rId12" Type="http://schemas.microsoft.com/office/2007/relationships/diagramDrawing" Target="../diagrams/drawing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diagramColors" Target="../diagrams/colors4.xml"/><Relationship Id="rId5" Type="http://schemas.openxmlformats.org/officeDocument/2006/relationships/diagramColors" Target="../diagrams/colors3.xml"/><Relationship Id="rId10" Type="http://schemas.openxmlformats.org/officeDocument/2006/relationships/diagramQuickStyle" Target="../diagrams/quickStyle4.xml"/><Relationship Id="rId4" Type="http://schemas.openxmlformats.org/officeDocument/2006/relationships/diagramQuickStyle" Target="../diagrams/quickStyle3.xml"/><Relationship Id="rId9" Type="http://schemas.openxmlformats.org/officeDocument/2006/relationships/diagramLayout" Target="../diagrams/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4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xml"/><Relationship Id="rId4" Type="http://schemas.openxmlformats.org/officeDocument/2006/relationships/image" Target="../media/image84.jpeg"/></Relationships>
</file>

<file path=ppt/slides/_rels/slide42.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image" Target="../media/image85.jpeg"/><Relationship Id="rId1" Type="http://schemas.openxmlformats.org/officeDocument/2006/relationships/slideLayout" Target="../slideLayouts/slideLayout2.xml"/><Relationship Id="rId4" Type="http://schemas.openxmlformats.org/officeDocument/2006/relationships/image" Target="../media/image87.jpg"/></Relationships>
</file>

<file path=ppt/slides/_rels/slide4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2"/>
          <p:cNvGrpSpPr>
            <a:grpSpLocks/>
          </p:cNvGrpSpPr>
          <p:nvPr/>
        </p:nvGrpSpPr>
        <p:grpSpPr bwMode="auto">
          <a:xfrm>
            <a:off x="142875" y="4221088"/>
            <a:ext cx="9001125" cy="1398587"/>
            <a:chOff x="1247" y="170"/>
            <a:chExt cx="5670" cy="881"/>
          </a:xfrm>
        </p:grpSpPr>
        <p:sp>
          <p:nvSpPr>
            <p:cNvPr id="13319" name="Text Box 3"/>
            <p:cNvSpPr txBox="1">
              <a:spLocks noChangeArrowheads="1"/>
            </p:cNvSpPr>
            <p:nvPr/>
          </p:nvSpPr>
          <p:spPr bwMode="auto">
            <a:xfrm>
              <a:off x="1247" y="170"/>
              <a:ext cx="5670" cy="485"/>
            </a:xfrm>
            <a:prstGeom prst="rect">
              <a:avLst/>
            </a:prstGeom>
            <a:noFill/>
            <a:ln>
              <a:noFill/>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it-IT" altLang="it-IT" spc="300" dirty="0" smtClean="0">
                  <a:effectLst>
                    <a:outerShdw blurRad="38100" dist="38100" dir="2700000" algn="tl">
                      <a:srgbClr val="000000">
                        <a:alpha val="43137"/>
                      </a:srgbClr>
                    </a:outerShdw>
                  </a:effectLst>
                  <a:latin typeface="Goudy Old Style" panose="02020502050305020303" pitchFamily="18" charset="0"/>
                </a:rPr>
                <a:t>Opera Nazionale Assistenza Orfani Sanitari Italiani</a:t>
              </a:r>
              <a:endParaRPr lang="it-IT" altLang="it-IT" sz="4400" spc="300" dirty="0" smtClean="0">
                <a:effectLst>
                  <a:outerShdw blurRad="38100" dist="38100" dir="2700000" algn="tl">
                    <a:srgbClr val="000000">
                      <a:alpha val="43137"/>
                    </a:srgbClr>
                  </a:outerShdw>
                </a:effectLst>
                <a:latin typeface="Goudy Old Style" panose="02020502050305020303" pitchFamily="18" charset="0"/>
              </a:endParaRPr>
            </a:p>
          </p:txBody>
        </p:sp>
        <p:sp>
          <p:nvSpPr>
            <p:cNvPr id="14344" name="Text Box 4"/>
            <p:cNvSpPr txBox="1">
              <a:spLocks noChangeArrowheads="1"/>
            </p:cNvSpPr>
            <p:nvPr/>
          </p:nvSpPr>
          <p:spPr bwMode="auto">
            <a:xfrm>
              <a:off x="2778" y="799"/>
              <a:ext cx="2562" cy="252"/>
            </a:xfrm>
            <a:prstGeom prst="rect">
              <a:avLst/>
            </a:prstGeom>
            <a:ln/>
          </p:spPr>
          <p:style>
            <a:lnRef idx="3">
              <a:schemeClr val="lt1"/>
            </a:lnRef>
            <a:fillRef idx="1">
              <a:schemeClr val="accent3"/>
            </a:fillRef>
            <a:effectRef idx="1">
              <a:schemeClr val="accent3"/>
            </a:effectRef>
            <a:fontRef idx="minor">
              <a:schemeClr val="lt1"/>
            </a:fontRef>
          </p:style>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defRPr/>
              </a:pPr>
              <a:r>
                <a:rPr lang="it-IT" altLang="it-IT" sz="2000" b="1" dirty="0" smtClean="0">
                  <a:solidFill>
                    <a:srgbClr val="0A0393"/>
                  </a:solidFill>
                  <a:latin typeface="Goudy Old Style" panose="02020502050305020303" pitchFamily="18" charset="0"/>
                </a:rPr>
                <a:t>Solidarietà - Previdenza - Assistenza</a:t>
              </a:r>
            </a:p>
          </p:txBody>
        </p:sp>
      </p:grpSp>
      <p:sp>
        <p:nvSpPr>
          <p:cNvPr id="15362" name="Text Box 5"/>
          <p:cNvSpPr txBox="1">
            <a:spLocks noChangeArrowheads="1"/>
          </p:cNvSpPr>
          <p:nvPr/>
        </p:nvSpPr>
        <p:spPr bwMode="auto">
          <a:xfrm>
            <a:off x="3240088" y="6011863"/>
            <a:ext cx="2663825" cy="400050"/>
          </a:xfrm>
          <a:prstGeom prst="rect">
            <a:avLst/>
          </a:prstGeom>
          <a:noFill/>
          <a:ln w="9525">
            <a:noFill/>
            <a:miter lim="800000"/>
            <a:headEnd/>
            <a:tailEnd/>
          </a:ln>
        </p:spPr>
        <p:txBody>
          <a:bodyPr>
            <a:spAutoFit/>
          </a:bodyPr>
          <a:lstStyle/>
          <a:p>
            <a:pPr>
              <a:spcBef>
                <a:spcPct val="50000"/>
              </a:spcBef>
            </a:pPr>
            <a:r>
              <a:rPr lang="it-IT" altLang="it-IT" sz="2000" b="1">
                <a:latin typeface="Garamond" pitchFamily="18" charset="0"/>
              </a:rPr>
              <a:t>www.onaosi.it</a:t>
            </a:r>
          </a:p>
        </p:txBody>
      </p:sp>
      <p:sp>
        <p:nvSpPr>
          <p:cNvPr id="15363" name="Rectangle 7"/>
          <p:cNvSpPr>
            <a:spLocks noChangeArrowheads="1"/>
          </p:cNvSpPr>
          <p:nvPr/>
        </p:nvSpPr>
        <p:spPr bwMode="auto">
          <a:xfrm>
            <a:off x="0" y="0"/>
            <a:ext cx="9144000" cy="6858000"/>
          </a:xfrm>
          <a:prstGeom prst="rect">
            <a:avLst/>
          </a:prstGeom>
          <a:noFill/>
          <a:ln w="9525">
            <a:solidFill>
              <a:schemeClr val="tx1"/>
            </a:solidFill>
            <a:miter lim="800000"/>
            <a:headEnd/>
            <a:tailEnd/>
          </a:ln>
        </p:spPr>
        <p:txBody>
          <a:bodyPr wrap="none" anchor="ctr"/>
          <a:lstStyle/>
          <a:p>
            <a:pPr algn="l"/>
            <a:endParaRPr lang="it-IT" altLang="it-IT"/>
          </a:p>
        </p:txBody>
      </p:sp>
      <p:pic>
        <p:nvPicPr>
          <p:cNvPr id="15364" name="Immagin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02867" y="174609"/>
            <a:ext cx="1357518" cy="1224087"/>
          </a:xfrm>
          <a:prstGeom prst="rect">
            <a:avLst/>
          </a:prstGeom>
          <a:noFill/>
          <a:ln w="9525">
            <a:noFill/>
            <a:miter lim="800000"/>
            <a:headEnd/>
            <a:tailEnd/>
          </a:ln>
        </p:spPr>
      </p:pic>
      <p:sp>
        <p:nvSpPr>
          <p:cNvPr id="3" name="Segnaposto numero diapositiva 2"/>
          <p:cNvSpPr>
            <a:spLocks noGrp="1"/>
          </p:cNvSpPr>
          <p:nvPr>
            <p:ph type="sldNum" sz="quarter" idx="10"/>
          </p:nvPr>
        </p:nvSpPr>
        <p:spPr/>
        <p:txBody>
          <a:bodyPr/>
          <a:lstStyle/>
          <a:p>
            <a:pPr>
              <a:defRPr/>
            </a:pPr>
            <a:fld id="{F5A68CCD-6E73-47FC-BDC6-674E450014E2}" type="slidenum">
              <a:rPr lang="it-IT" altLang="it-IT" smtClean="0"/>
              <a:pPr>
                <a:defRPr/>
              </a:pPr>
              <a:t>1</a:t>
            </a:fld>
            <a:endParaRPr lang="it-IT" altLang="it-IT" dirty="0"/>
          </a:p>
        </p:txBody>
      </p:sp>
      <p:pic>
        <p:nvPicPr>
          <p:cNvPr id="4" name="Immagine 3"/>
          <p:cNvPicPr>
            <a:picLocks noChangeAspect="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a14:imgLayer r:embed="rId5">
                    <a14:imgEffect>
                      <a14:artisticPastelsSmooth/>
                    </a14:imgEffect>
                  </a14:imgLayer>
                </a14:imgProps>
              </a:ext>
              <a:ext uri="{28A0092B-C50C-407E-A947-70E740481C1C}">
                <a14:useLocalDpi xmlns:a14="http://schemas.microsoft.com/office/drawing/2010/main" val="0"/>
              </a:ext>
            </a:extLst>
          </a:blip>
          <a:stretch>
            <a:fillRect/>
          </a:stretch>
        </p:blipFill>
        <p:spPr>
          <a:xfrm>
            <a:off x="3138742" y="896937"/>
            <a:ext cx="2866515" cy="3456573"/>
          </a:xfrm>
          <a:prstGeom prst="rect">
            <a:avLst/>
          </a:prstGeom>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250825" y="5732463"/>
            <a:ext cx="7680325" cy="850900"/>
          </a:xfrm>
        </p:spPr>
        <p:txBody>
          <a:bodyPr/>
          <a:lstStyle/>
          <a:p>
            <a:pPr eaLnBrk="1" hangingPunct="1">
              <a:defRPr/>
            </a:pPr>
            <a:r>
              <a:rPr lang="en-US" altLang="it-IT" dirty="0" smtClean="0">
                <a:effectLst>
                  <a:outerShdw blurRad="38100" dist="38100" dir="2700000" algn="tl">
                    <a:srgbClr val="000000">
                      <a:alpha val="43137"/>
                    </a:srgbClr>
                  </a:outerShdw>
                </a:effectLst>
                <a:ea typeface="+mj-ea"/>
                <a:cs typeface="Tunga" pitchFamily="34" charset="0"/>
              </a:rPr>
              <a:t>LE PRESTAZIONI ECONOMICHE</a:t>
            </a:r>
          </a:p>
        </p:txBody>
      </p:sp>
      <p:sp>
        <p:nvSpPr>
          <p:cNvPr id="28674" name="Segnaposto numero diapositiva 4"/>
          <p:cNvSpPr>
            <a:spLocks noGrp="1"/>
          </p:cNvSpPr>
          <p:nvPr>
            <p:ph type="sldNum" sz="quarter" idx="16"/>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2FC9F5C9-4530-45F4-93A1-1747A5192787}" type="slidenum">
              <a:rPr lang="it-IT" altLang="it-IT" sz="1400"/>
              <a:pPr>
                <a:spcBef>
                  <a:spcPct val="0"/>
                </a:spcBef>
                <a:buFontTx/>
                <a:buNone/>
                <a:defRPr/>
              </a:pPr>
              <a:t>10</a:t>
            </a:fld>
            <a:endParaRPr lang="it-IT" altLang="it-IT" sz="1400" dirty="0"/>
          </a:p>
        </p:txBody>
      </p:sp>
      <p:pic>
        <p:nvPicPr>
          <p:cNvPr id="81923" name="Immagin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528888" y="692150"/>
            <a:ext cx="4086225" cy="3684588"/>
          </a:xfrm>
          <a:prstGeom prst="rect">
            <a:avLst/>
          </a:prstGeom>
          <a:noFill/>
          <a:ln w="9525">
            <a:noFill/>
            <a:miter lim="800000"/>
            <a:headEnd/>
            <a:tailEnd/>
          </a:ln>
        </p:spPr>
      </p:pic>
    </p:spTree>
  </p:cSld>
  <p:clrMapOvr>
    <a:masterClrMapping/>
  </p:clrMapOvr>
  <p:timing>
    <p:tnLst>
      <p:par>
        <p:cTn id="1" dur="indefinite" restart="never" nodeType="tmRoot"/>
      </p:par>
    </p:tnLst>
    <p:bldLst>
      <p:bldP spid="30925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3345129354"/>
              </p:ext>
            </p:extLst>
          </p:nvPr>
        </p:nvGraphicFramePr>
        <p:xfrm>
          <a:off x="2699792" y="548680"/>
          <a:ext cx="5976664"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9394" name="Rectangle 2"/>
          <p:cNvSpPr>
            <a:spLocks noGrp="1" noChangeArrowheads="1"/>
          </p:cNvSpPr>
          <p:nvPr>
            <p:ph type="title"/>
          </p:nvPr>
        </p:nvSpPr>
        <p:spPr>
          <a:xfrm>
            <a:off x="504825" y="692150"/>
            <a:ext cx="4824413" cy="1400175"/>
          </a:xfrm>
        </p:spPr>
        <p:txBody>
          <a:bodyPr/>
          <a:lstStyle/>
          <a:p>
            <a:r>
              <a:rPr lang="it-IT" altLang="it-IT" smtClean="0"/>
              <a:t>Contributo età prescolare</a:t>
            </a:r>
          </a:p>
        </p:txBody>
      </p:sp>
      <p:sp>
        <p:nvSpPr>
          <p:cNvPr id="29698"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9A919013-2260-44F0-94C0-C04700A13475}" type="slidenum">
              <a:rPr lang="it-IT" altLang="it-IT" sz="3700" smtClean="0"/>
              <a:pPr>
                <a:buFont typeface="Arial" panose="020B0604020202020204" pitchFamily="34" charset="0"/>
                <a:buNone/>
                <a:defRPr/>
              </a:pPr>
              <a:t>11</a:t>
            </a:fld>
            <a:endParaRPr lang="it-IT" altLang="it-IT" dirty="0"/>
          </a:p>
        </p:txBody>
      </p:sp>
      <p:sp>
        <p:nvSpPr>
          <p:cNvPr id="6" name="Rectangle 2"/>
          <p:cNvSpPr txBox="1">
            <a:spLocks noChangeArrowheads="1"/>
          </p:cNvSpPr>
          <p:nvPr/>
        </p:nvSpPr>
        <p:spPr bwMode="auto">
          <a:xfrm>
            <a:off x="395288" y="4149725"/>
            <a:ext cx="3455987" cy="2001838"/>
          </a:xfrm>
          <a:prstGeom prst="rect">
            <a:avLst/>
          </a:prstGeom>
          <a:noFill/>
          <a:ln>
            <a:noFill/>
          </a:ln>
          <a:extLst/>
        </p:spPr>
        <p:txBody>
          <a:bodyPr anchor="b"/>
          <a:lstStyle>
            <a:lvl1pPr algn="l" rtl="0" eaLnBrk="0" fontAlgn="base" hangingPunct="0">
              <a:spcBef>
                <a:spcPts val="400"/>
              </a:spcBef>
              <a:spcAft>
                <a:spcPct val="0"/>
              </a:spcAft>
              <a:defRPr sz="4000" kern="1200">
                <a:solidFill>
                  <a:schemeClr val="tx1"/>
                </a:solidFill>
                <a:latin typeface="+mj-lt"/>
                <a:ea typeface="+mj-ea"/>
                <a:cs typeface="Tunga" pitchFamily="2"/>
              </a:defRPr>
            </a:lvl1pPr>
            <a:lvl2pPr algn="l" rtl="0" eaLnBrk="0" fontAlgn="base" hangingPunct="0">
              <a:spcBef>
                <a:spcPts val="400"/>
              </a:spcBef>
              <a:spcAft>
                <a:spcPct val="0"/>
              </a:spcAft>
              <a:defRPr sz="4000">
                <a:solidFill>
                  <a:schemeClr val="tx1"/>
                </a:solidFill>
                <a:latin typeface="Calibri" pitchFamily="34" charset="0"/>
                <a:cs typeface="Tunga" pitchFamily="34" charset="0"/>
              </a:defRPr>
            </a:lvl2pPr>
            <a:lvl3pPr algn="l" rtl="0" eaLnBrk="0" fontAlgn="base" hangingPunct="0">
              <a:spcBef>
                <a:spcPts val="400"/>
              </a:spcBef>
              <a:spcAft>
                <a:spcPct val="0"/>
              </a:spcAft>
              <a:defRPr sz="4000">
                <a:solidFill>
                  <a:schemeClr val="tx1"/>
                </a:solidFill>
                <a:latin typeface="Calibri" pitchFamily="34" charset="0"/>
                <a:cs typeface="Tunga" pitchFamily="34" charset="0"/>
              </a:defRPr>
            </a:lvl3pPr>
            <a:lvl4pPr algn="l" rtl="0" eaLnBrk="0" fontAlgn="base" hangingPunct="0">
              <a:spcBef>
                <a:spcPts val="400"/>
              </a:spcBef>
              <a:spcAft>
                <a:spcPct val="0"/>
              </a:spcAft>
              <a:defRPr sz="4000">
                <a:solidFill>
                  <a:schemeClr val="tx1"/>
                </a:solidFill>
                <a:latin typeface="Calibri" pitchFamily="34" charset="0"/>
                <a:cs typeface="Tunga" pitchFamily="34" charset="0"/>
              </a:defRPr>
            </a:lvl4pPr>
            <a:lvl5pPr algn="l" rtl="0" eaLnBrk="0" fontAlgn="base" hangingPunct="0">
              <a:spcBef>
                <a:spcPts val="400"/>
              </a:spcBef>
              <a:spcAft>
                <a:spcPct val="0"/>
              </a:spcAft>
              <a:defRPr sz="4000">
                <a:solidFill>
                  <a:schemeClr val="tx1"/>
                </a:solidFill>
                <a:latin typeface="Calibri" pitchFamily="34" charset="0"/>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a:lstStyle>
          <a:p>
            <a:pPr>
              <a:defRPr/>
            </a:pPr>
            <a:r>
              <a:rPr lang="it-IT" altLang="it-IT" dirty="0">
                <a:effectLst>
                  <a:outerShdw blurRad="38100" dist="38100" dir="2700000" algn="tl">
                    <a:srgbClr val="000000">
                      <a:alpha val="43137"/>
                    </a:srgbClr>
                  </a:outerShdw>
                </a:effectLst>
              </a:rPr>
              <a:t>C</a:t>
            </a:r>
            <a:r>
              <a:rPr lang="it-IT" altLang="it-IT" dirty="0" smtClean="0">
                <a:effectLst>
                  <a:outerShdw blurRad="38100" dist="38100" dir="2700000" algn="tl">
                    <a:srgbClr val="000000">
                      <a:alpha val="43137"/>
                    </a:srgbClr>
                  </a:outerShdw>
                </a:effectLst>
              </a:rPr>
              <a:t>ontributo </a:t>
            </a:r>
          </a:p>
          <a:p>
            <a:pPr>
              <a:defRPr/>
            </a:pPr>
            <a:r>
              <a:rPr lang="it-IT" altLang="it-IT" dirty="0" smtClean="0">
                <a:effectLst>
                  <a:outerShdw blurRad="38100" dist="38100" dir="2700000" algn="tl">
                    <a:srgbClr val="000000">
                      <a:alpha val="43137"/>
                    </a:srgbClr>
                  </a:outerShdw>
                </a:effectLst>
              </a:rPr>
              <a:t>Scuola</a:t>
            </a:r>
          </a:p>
          <a:p>
            <a:pPr>
              <a:defRPr/>
            </a:pPr>
            <a:r>
              <a:rPr lang="it-IT" altLang="it-IT" dirty="0" smtClean="0">
                <a:effectLst>
                  <a:outerShdw blurRad="38100" dist="38100" dir="2700000" algn="tl">
                    <a:srgbClr val="000000">
                      <a:alpha val="43137"/>
                    </a:srgbClr>
                  </a:outerShdw>
                </a:effectLst>
              </a:rPr>
              <a:t>elementare</a:t>
            </a:r>
          </a:p>
        </p:txBody>
      </p:sp>
      <p:graphicFrame>
        <p:nvGraphicFramePr>
          <p:cNvPr id="7" name="Segnaposto contenuto 4"/>
          <p:cNvGraphicFramePr>
            <a:graphicFrameLocks/>
          </p:cNvGraphicFramePr>
          <p:nvPr>
            <p:extLst>
              <p:ext uri="{D42A27DB-BD31-4B8C-83A1-F6EECF244321}">
                <p14:modId xmlns:p14="http://schemas.microsoft.com/office/powerpoint/2010/main" val="242684878"/>
              </p:ext>
            </p:extLst>
          </p:nvPr>
        </p:nvGraphicFramePr>
        <p:xfrm>
          <a:off x="3563888" y="3530464"/>
          <a:ext cx="5472608" cy="32403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2380576121"/>
              </p:ext>
            </p:extLst>
          </p:nvPr>
        </p:nvGraphicFramePr>
        <p:xfrm>
          <a:off x="1403648" y="1268760"/>
          <a:ext cx="6120680" cy="18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0418" name="Rectangle 2"/>
          <p:cNvSpPr>
            <a:spLocks noGrp="1" noChangeArrowheads="1"/>
          </p:cNvSpPr>
          <p:nvPr>
            <p:ph type="title"/>
          </p:nvPr>
        </p:nvSpPr>
        <p:spPr>
          <a:xfrm>
            <a:off x="107950" y="228600"/>
            <a:ext cx="8928100" cy="968375"/>
          </a:xfrm>
        </p:spPr>
        <p:txBody>
          <a:bodyPr/>
          <a:lstStyle/>
          <a:p>
            <a:pPr algn="ctr"/>
            <a:r>
              <a:rPr lang="it-IT" altLang="it-IT" smtClean="0"/>
              <a:t>Contributo scuola media inferiore</a:t>
            </a:r>
          </a:p>
        </p:txBody>
      </p:sp>
      <p:sp>
        <p:nvSpPr>
          <p:cNvPr id="31746"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FDD5ADA4-CCFF-4CD9-AC75-3B6B572C000F}" type="slidenum">
              <a:rPr lang="it-IT" altLang="it-IT" sz="3700" smtClean="0"/>
              <a:pPr>
                <a:buFont typeface="Arial" panose="020B0604020202020204" pitchFamily="34" charset="0"/>
                <a:buNone/>
                <a:defRPr/>
              </a:pPr>
              <a:t>12</a:t>
            </a:fld>
            <a:endParaRPr lang="it-IT" altLang="it-IT" dirty="0"/>
          </a:p>
        </p:txBody>
      </p:sp>
      <p:graphicFrame>
        <p:nvGraphicFramePr>
          <p:cNvPr id="6" name="Segnaposto contenuto 4"/>
          <p:cNvGraphicFramePr>
            <a:graphicFrameLocks/>
          </p:cNvGraphicFramePr>
          <p:nvPr>
            <p:extLst>
              <p:ext uri="{D42A27DB-BD31-4B8C-83A1-F6EECF244321}">
                <p14:modId xmlns:p14="http://schemas.microsoft.com/office/powerpoint/2010/main" val="3392440041"/>
              </p:ext>
            </p:extLst>
          </p:nvPr>
        </p:nvGraphicFramePr>
        <p:xfrm>
          <a:off x="827584" y="4077072"/>
          <a:ext cx="7272808" cy="2592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0421" name="Rectangle 2"/>
          <p:cNvSpPr txBox="1">
            <a:spLocks noChangeArrowheads="1"/>
          </p:cNvSpPr>
          <p:nvPr/>
        </p:nvSpPr>
        <p:spPr bwMode="auto">
          <a:xfrm>
            <a:off x="107950" y="3181350"/>
            <a:ext cx="9036050" cy="1111250"/>
          </a:xfrm>
          <a:prstGeom prst="rect">
            <a:avLst/>
          </a:prstGeom>
          <a:noFill/>
          <a:ln w="9525">
            <a:noFill/>
            <a:miter lim="800000"/>
            <a:headEnd/>
            <a:tailEnd/>
          </a:ln>
        </p:spPr>
        <p:txBody>
          <a:bodyPr anchor="b"/>
          <a:lstStyle/>
          <a:p>
            <a:pPr eaLnBrk="0" hangingPunct="0">
              <a:spcBef>
                <a:spcPts val="400"/>
              </a:spcBef>
            </a:pPr>
            <a:r>
              <a:rPr lang="it-IT" altLang="it-IT" sz="4000">
                <a:latin typeface="Calibri" pitchFamily="34" charset="0"/>
                <a:ea typeface="Tunga" pitchFamily="2"/>
                <a:cs typeface="Tunga" pitchFamily="2"/>
              </a:rPr>
              <a:t>Contributo scuola media superiore</a:t>
            </a: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3621561474"/>
              </p:ext>
            </p:extLst>
          </p:nvPr>
        </p:nvGraphicFramePr>
        <p:xfrm>
          <a:off x="352426" y="1463040"/>
          <a:ext cx="8540054"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442" name="Rectangle 2"/>
          <p:cNvSpPr>
            <a:spLocks noGrp="1" noChangeArrowheads="1"/>
          </p:cNvSpPr>
          <p:nvPr>
            <p:ph type="title"/>
          </p:nvPr>
        </p:nvSpPr>
        <p:spPr>
          <a:xfrm>
            <a:off x="352425" y="228600"/>
            <a:ext cx="7680325" cy="1220788"/>
          </a:xfrm>
        </p:spPr>
        <p:txBody>
          <a:bodyPr/>
          <a:lstStyle/>
          <a:p>
            <a:r>
              <a:rPr lang="it-IT" altLang="it-IT" smtClean="0"/>
              <a:t>Premiare il merito </a:t>
            </a:r>
          </a:p>
        </p:txBody>
      </p:sp>
      <p:sp>
        <p:nvSpPr>
          <p:cNvPr id="33794"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5E5E1C74-DD7D-490A-AE8A-4EC32DB6D8F4}" type="slidenum">
              <a:rPr lang="it-IT" altLang="it-IT" sz="3700" smtClean="0"/>
              <a:pPr>
                <a:buFont typeface="Arial" panose="020B0604020202020204" pitchFamily="34" charset="0"/>
                <a:buNone/>
                <a:defRPr/>
              </a:pPr>
              <a:t>13</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1629474845"/>
              </p:ext>
            </p:extLst>
          </p:nvPr>
        </p:nvGraphicFramePr>
        <p:xfrm>
          <a:off x="352426" y="1463040"/>
          <a:ext cx="8396038" cy="4918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3795" name="Rectangle 2"/>
          <p:cNvSpPr>
            <a:spLocks noGrp="1" noChangeArrowheads="1"/>
          </p:cNvSpPr>
          <p:nvPr>
            <p:ph type="title"/>
          </p:nvPr>
        </p:nvSpPr>
        <p:spPr>
          <a:xfrm>
            <a:off x="352425" y="228600"/>
            <a:ext cx="7680325" cy="1220788"/>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Contributo studi universitari</a:t>
            </a:r>
          </a:p>
        </p:txBody>
      </p:sp>
      <p:sp>
        <p:nvSpPr>
          <p:cNvPr id="34818"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EDEF5096-F246-4963-9BCD-EDC1BC6DA004}" type="slidenum">
              <a:rPr lang="it-IT" altLang="it-IT" sz="3700" smtClean="0"/>
              <a:pPr>
                <a:buFont typeface="Arial" panose="020B0604020202020204" pitchFamily="34" charset="0"/>
                <a:buNone/>
                <a:defRPr/>
              </a:pPr>
              <a:t>14</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nvPr>
        </p:nvGraphicFramePr>
        <p:xfrm>
          <a:off x="352426" y="1463040"/>
          <a:ext cx="8180014" cy="5134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819" name="Rectangle 2"/>
          <p:cNvSpPr>
            <a:spLocks noGrp="1" noChangeArrowheads="1"/>
          </p:cNvSpPr>
          <p:nvPr>
            <p:ph type="title"/>
          </p:nvPr>
        </p:nvSpPr>
        <p:spPr>
          <a:xfrm>
            <a:off x="352425" y="228600"/>
            <a:ext cx="7680325" cy="1220788"/>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Premio completamento studi</a:t>
            </a:r>
          </a:p>
        </p:txBody>
      </p:sp>
      <p:sp>
        <p:nvSpPr>
          <p:cNvPr id="35842"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CAD27B5E-DB37-4197-8467-D835800B4986}" type="slidenum">
              <a:rPr lang="it-IT" altLang="it-IT" sz="3700" smtClean="0"/>
              <a:pPr>
                <a:buFont typeface="Arial" panose="020B0604020202020204" pitchFamily="34" charset="0"/>
                <a:buNone/>
                <a:defRPr/>
              </a:pPr>
              <a:t>15</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1782050227"/>
              </p:ext>
            </p:extLst>
          </p:nvPr>
        </p:nvGraphicFramePr>
        <p:xfrm>
          <a:off x="179512" y="1463040"/>
          <a:ext cx="8964488" cy="506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843" name="Rectangle 2"/>
          <p:cNvSpPr>
            <a:spLocks noGrp="1" noChangeArrowheads="1"/>
          </p:cNvSpPr>
          <p:nvPr>
            <p:ph type="title"/>
          </p:nvPr>
        </p:nvSpPr>
        <p:spPr>
          <a:xfrm>
            <a:off x="352425" y="228600"/>
            <a:ext cx="7680325" cy="1220788"/>
          </a:xfrm>
        </p:spPr>
        <p:txBody>
          <a:bodyPr/>
          <a:lstStyle/>
          <a:p>
            <a:pPr>
              <a:defRPr/>
            </a:pPr>
            <a:r>
              <a:rPr lang="it-IT" altLang="it-IT" dirty="0">
                <a:effectLst>
                  <a:outerShdw blurRad="38100" dist="38100" dir="2700000" algn="tl">
                    <a:srgbClr val="000000">
                      <a:alpha val="43137"/>
                    </a:srgbClr>
                  </a:outerShdw>
                </a:effectLst>
                <a:ea typeface="+mj-ea"/>
                <a:cs typeface="Tunga" pitchFamily="34" charset="0"/>
              </a:rPr>
              <a:t>P</a:t>
            </a:r>
            <a:r>
              <a:rPr lang="it-IT" altLang="it-IT" dirty="0" smtClean="0">
                <a:effectLst>
                  <a:outerShdw blurRad="38100" dist="38100" dir="2700000" algn="tl">
                    <a:srgbClr val="000000">
                      <a:alpha val="43137"/>
                    </a:srgbClr>
                  </a:outerShdw>
                </a:effectLst>
                <a:ea typeface="+mj-ea"/>
                <a:cs typeface="Tunga" pitchFamily="34" charset="0"/>
              </a:rPr>
              <a:t>remio  di laurea</a:t>
            </a:r>
          </a:p>
        </p:txBody>
      </p:sp>
      <p:sp>
        <p:nvSpPr>
          <p:cNvPr id="36866"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DA8C525B-9DD6-4A32-91D9-E7A8BBCA50F8}" type="slidenum">
              <a:rPr lang="it-IT" altLang="it-IT" sz="3700" smtClean="0"/>
              <a:pPr>
                <a:buFont typeface="Arial" panose="020B0604020202020204" pitchFamily="34" charset="0"/>
                <a:buNone/>
                <a:defRPr/>
              </a:pPr>
              <a:t>16</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2228854439"/>
              </p:ext>
            </p:extLst>
          </p:nvPr>
        </p:nvGraphicFramePr>
        <p:xfrm>
          <a:off x="352426" y="1463040"/>
          <a:ext cx="768096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2"/>
          <p:cNvSpPr>
            <a:spLocks noGrp="1" noChangeArrowheads="1"/>
          </p:cNvSpPr>
          <p:nvPr>
            <p:ph type="title"/>
          </p:nvPr>
        </p:nvSpPr>
        <p:spPr>
          <a:xfrm>
            <a:off x="352425" y="228600"/>
            <a:ext cx="7680325" cy="1220788"/>
          </a:xfrm>
        </p:spPr>
        <p:txBody>
          <a:bodyPr/>
          <a:lstStyle/>
          <a:p>
            <a:pPr>
              <a:defRPr/>
            </a:pPr>
            <a:r>
              <a:rPr lang="it-IT" altLang="it-IT" dirty="0">
                <a:effectLst>
                  <a:outerShdw blurRad="38100" dist="38100" dir="2700000" algn="tl">
                    <a:srgbClr val="000000">
                      <a:alpha val="43137"/>
                    </a:srgbClr>
                  </a:outerShdw>
                </a:effectLst>
                <a:ea typeface="+mj-ea"/>
                <a:cs typeface="Tunga" pitchFamily="34" charset="0"/>
              </a:rPr>
              <a:t>S</a:t>
            </a:r>
            <a:r>
              <a:rPr lang="it-IT" altLang="it-IT" dirty="0" smtClean="0">
                <a:effectLst>
                  <a:outerShdw blurRad="38100" dist="38100" dir="2700000" algn="tl">
                    <a:srgbClr val="000000">
                      <a:alpha val="43137"/>
                    </a:srgbClr>
                  </a:outerShdw>
                </a:effectLst>
                <a:ea typeface="+mj-ea"/>
                <a:cs typeface="Tunga" pitchFamily="34" charset="0"/>
              </a:rPr>
              <a:t>oggiorno di studio all’estero</a:t>
            </a:r>
          </a:p>
        </p:txBody>
      </p:sp>
      <p:sp>
        <p:nvSpPr>
          <p:cNvPr id="37890"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A4FA98E3-A606-436F-95E0-D59CA1CA3508}" type="slidenum">
              <a:rPr lang="it-IT" altLang="it-IT" sz="3700" smtClean="0"/>
              <a:pPr>
                <a:buFont typeface="Arial" panose="020B0604020202020204" pitchFamily="34" charset="0"/>
                <a:buNone/>
                <a:defRPr/>
              </a:pPr>
              <a:t>17</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nvPr>
        </p:nvGraphicFramePr>
        <p:xfrm>
          <a:off x="352426" y="1463040"/>
          <a:ext cx="768096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2"/>
          <p:cNvSpPr>
            <a:spLocks noGrp="1" noChangeArrowheads="1"/>
          </p:cNvSpPr>
          <p:nvPr>
            <p:ph type="title"/>
          </p:nvPr>
        </p:nvSpPr>
        <p:spPr>
          <a:xfrm>
            <a:off x="352425" y="228600"/>
            <a:ext cx="7680325" cy="1220788"/>
          </a:xfrm>
        </p:spPr>
        <p:txBody>
          <a:bodyPr/>
          <a:lstStyle/>
          <a:p>
            <a:pPr>
              <a:defRPr/>
            </a:pPr>
            <a:r>
              <a:rPr lang="it-IT" altLang="it-IT" dirty="0">
                <a:effectLst>
                  <a:outerShdw blurRad="38100" dist="38100" dir="2700000" algn="tl">
                    <a:srgbClr val="000000">
                      <a:alpha val="43137"/>
                    </a:srgbClr>
                  </a:outerShdw>
                </a:effectLst>
                <a:ea typeface="+mj-ea"/>
                <a:cs typeface="Tunga" pitchFamily="34" charset="0"/>
              </a:rPr>
              <a:t>S</a:t>
            </a:r>
            <a:r>
              <a:rPr lang="it-IT" altLang="it-IT" dirty="0" smtClean="0">
                <a:effectLst>
                  <a:outerShdw blurRad="38100" dist="38100" dir="2700000" algn="tl">
                    <a:srgbClr val="000000">
                      <a:alpha val="43137"/>
                    </a:srgbClr>
                  </a:outerShdw>
                </a:effectLst>
                <a:ea typeface="+mj-ea"/>
                <a:cs typeface="Tunga" pitchFamily="34" charset="0"/>
              </a:rPr>
              <a:t>oggiorno estivo per preadolescenti</a:t>
            </a:r>
          </a:p>
        </p:txBody>
      </p:sp>
      <p:sp>
        <p:nvSpPr>
          <p:cNvPr id="37890"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95FD329C-3CCB-4607-8FAA-9C70E82C0725}" type="slidenum">
              <a:rPr lang="it-IT" altLang="it-IT" sz="3700" smtClean="0"/>
              <a:pPr>
                <a:buFont typeface="Arial" panose="020B0604020202020204" pitchFamily="34" charset="0"/>
                <a:buNone/>
                <a:defRPr/>
              </a:pPr>
              <a:t>18</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sz="quarter" idx="13"/>
          </p:nvPr>
        </p:nvGraphicFramePr>
        <p:xfrm>
          <a:off x="144016" y="2636912"/>
          <a:ext cx="8820472"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891" name="Rectangle 2"/>
          <p:cNvSpPr>
            <a:spLocks noGrp="1" noChangeArrowheads="1"/>
          </p:cNvSpPr>
          <p:nvPr>
            <p:ph type="title"/>
          </p:nvPr>
        </p:nvSpPr>
        <p:spPr>
          <a:xfrm>
            <a:off x="352425" y="228600"/>
            <a:ext cx="7680325" cy="1220788"/>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Contributo ERASMUS</a:t>
            </a:r>
            <a:r>
              <a:rPr lang="it-IT" altLang="it-IT" dirty="0" smtClean="0">
                <a:ea typeface="+mj-ea"/>
                <a:cs typeface="Tunga" pitchFamily="34" charset="0"/>
              </a:rPr>
              <a:t> </a:t>
            </a:r>
          </a:p>
        </p:txBody>
      </p:sp>
      <p:sp>
        <p:nvSpPr>
          <p:cNvPr id="38914"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6B717C1B-519E-4D84-BE36-56F382A42CCC}" type="slidenum">
              <a:rPr lang="it-IT" altLang="it-IT" sz="3700" smtClean="0"/>
              <a:pPr>
                <a:buFont typeface="Arial" panose="020B0604020202020204" pitchFamily="34" charset="0"/>
                <a:buNone/>
                <a:defRPr/>
              </a:pPr>
              <a:t>19</a:t>
            </a:fld>
            <a:endParaRPr lang="it-IT" altLang="it-IT" dirty="0"/>
          </a:p>
        </p:txBody>
      </p:sp>
      <p:sp>
        <p:nvSpPr>
          <p:cNvPr id="67588" name="CasellaDiTesto 4"/>
          <p:cNvSpPr txBox="1">
            <a:spLocks noChangeArrowheads="1"/>
          </p:cNvSpPr>
          <p:nvPr/>
        </p:nvSpPr>
        <p:spPr bwMode="auto">
          <a:xfrm>
            <a:off x="468313" y="1557338"/>
            <a:ext cx="7056437" cy="1476375"/>
          </a:xfrm>
          <a:prstGeom prst="rect">
            <a:avLst/>
          </a:prstGeom>
          <a:noFill/>
          <a:ln w="9525">
            <a:noFill/>
            <a:miter lim="800000"/>
            <a:headEnd/>
            <a:tailEnd/>
          </a:ln>
        </p:spPr>
        <p:txBody>
          <a:bodyPr>
            <a:spAutoFit/>
          </a:bodyPr>
          <a:lstStyle/>
          <a:p>
            <a:pPr algn="l" eaLnBrk="0" hangingPunct="0"/>
            <a:r>
              <a:rPr lang="it-IT" altLang="it-IT"/>
              <a:t>Il contributo viene erogato a quegli studenti universitari che partecipano a progetti di scambi culturali all’estero (Erasmus, Socrates, SISM)</a:t>
            </a:r>
          </a:p>
          <a:p>
            <a:pPr algn="l" eaLnBrk="0" hangingPunct="0"/>
            <a:r>
              <a:rPr lang="it-IT" altLang="it-IT"/>
              <a:t>Viene assegnato una sola volta in tutta la carriera universitaria</a:t>
            </a:r>
          </a:p>
          <a:p>
            <a:pPr algn="l" eaLnBrk="0" hangingPunct="0"/>
            <a:endParaRPr lang="it-IT" altLang="it-IT"/>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Segnaposto contenuto 26"/>
          <p:cNvGraphicFramePr>
            <a:graphicFrameLocks noGrp="1"/>
          </p:cNvGraphicFramePr>
          <p:nvPr>
            <p:ph sz="quarter" idx="13"/>
          </p:nvPr>
        </p:nvGraphicFramePr>
        <p:xfrm>
          <a:off x="352425" y="1463674"/>
          <a:ext cx="6667847" cy="50616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339" name="Titolo 1"/>
          <p:cNvSpPr>
            <a:spLocks noGrp="1"/>
          </p:cNvSpPr>
          <p:nvPr>
            <p:ph type="title"/>
          </p:nvPr>
        </p:nvSpPr>
        <p:spPr>
          <a:xfrm>
            <a:off x="352425" y="228600"/>
            <a:ext cx="7680325" cy="679450"/>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Cenni storici</a:t>
            </a:r>
          </a:p>
        </p:txBody>
      </p:sp>
      <p:sp>
        <p:nvSpPr>
          <p:cNvPr id="15362"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64E3118E-4BF6-4F0F-AF7C-0F6228C7C798}" type="slidenum">
              <a:rPr lang="it-IT" altLang="it-IT" sz="3700" smtClean="0"/>
              <a:pPr>
                <a:buFont typeface="Arial" panose="020B0604020202020204" pitchFamily="34" charset="0"/>
                <a:buNone/>
                <a:defRPr/>
              </a:pPr>
              <a:t>2</a:t>
            </a:fld>
            <a:endParaRPr lang="it-IT" altLang="it-IT" dirty="0"/>
          </a:p>
        </p:txBody>
      </p:sp>
      <p:pic>
        <p:nvPicPr>
          <p:cNvPr id="8" name="Immagine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236296" y="1484784"/>
            <a:ext cx="1296144" cy="1796085"/>
          </a:xfrm>
          <a:prstGeom prst="rect">
            <a:avLst/>
          </a:prstGeom>
          <a:effectLst>
            <a:reflection blurRad="6350" stA="50000" endA="275" endPos="40000" dist="1016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Segnaposto contenuto 7"/>
          <p:cNvGraphicFramePr>
            <a:graphicFrameLocks noGrp="1"/>
          </p:cNvGraphicFramePr>
          <p:nvPr>
            <p:ph sz="quarter" idx="13"/>
          </p:nvPr>
        </p:nvGraphicFramePr>
        <p:xfrm>
          <a:off x="899592" y="1484784"/>
          <a:ext cx="768096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915" name="Rectangle 2"/>
          <p:cNvSpPr>
            <a:spLocks noGrp="1" noChangeArrowheads="1"/>
          </p:cNvSpPr>
          <p:nvPr>
            <p:ph type="title"/>
          </p:nvPr>
        </p:nvSpPr>
        <p:spPr>
          <a:xfrm>
            <a:off x="352425" y="228600"/>
            <a:ext cx="7680325" cy="1220788"/>
          </a:xfrm>
        </p:spPr>
        <p:txBody>
          <a:bodyPr/>
          <a:lstStyle/>
          <a:p>
            <a:pPr>
              <a:defRPr/>
            </a:pPr>
            <a:r>
              <a:rPr lang="it-IT" altLang="it-IT" dirty="0">
                <a:effectLst>
                  <a:outerShdw blurRad="38100" dist="38100" dir="2700000" algn="tl">
                    <a:srgbClr val="000000">
                      <a:alpha val="43137"/>
                    </a:srgbClr>
                  </a:outerShdw>
                </a:effectLst>
                <a:ea typeface="+mj-ea"/>
                <a:cs typeface="Tunga" pitchFamily="34" charset="0"/>
              </a:rPr>
              <a:t>F</a:t>
            </a:r>
            <a:r>
              <a:rPr lang="it-IT" altLang="it-IT" dirty="0" smtClean="0">
                <a:effectLst>
                  <a:outerShdw blurRad="38100" dist="38100" dir="2700000" algn="tl">
                    <a:srgbClr val="000000">
                      <a:alpha val="43137"/>
                    </a:srgbClr>
                  </a:outerShdw>
                </a:effectLst>
                <a:ea typeface="+mj-ea"/>
                <a:cs typeface="Tunga" pitchFamily="34" charset="0"/>
              </a:rPr>
              <a:t>ormazione post-laurea</a:t>
            </a:r>
          </a:p>
        </p:txBody>
      </p:sp>
      <p:sp>
        <p:nvSpPr>
          <p:cNvPr id="39938"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D206C7F6-8021-45F4-B940-6D95ECDCA6F4}" type="slidenum">
              <a:rPr lang="it-IT" altLang="it-IT" sz="3700" smtClean="0"/>
              <a:pPr>
                <a:buFont typeface="Arial" panose="020B0604020202020204" pitchFamily="34" charset="0"/>
                <a:buNone/>
                <a:defRPr/>
              </a:pPr>
              <a:t>20</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Segnaposto contenuto 7"/>
          <p:cNvGraphicFramePr>
            <a:graphicFrameLocks noGrp="1"/>
          </p:cNvGraphicFramePr>
          <p:nvPr>
            <p:ph sz="quarter" idx="13"/>
            <p:extLst/>
          </p:nvPr>
        </p:nvGraphicFramePr>
        <p:xfrm>
          <a:off x="899592" y="2924944"/>
          <a:ext cx="7776864" cy="3933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915" name="Rectangle 2"/>
          <p:cNvSpPr>
            <a:spLocks noGrp="1" noChangeArrowheads="1"/>
          </p:cNvSpPr>
          <p:nvPr>
            <p:ph type="title"/>
          </p:nvPr>
        </p:nvSpPr>
        <p:spPr>
          <a:xfrm>
            <a:off x="352425" y="228600"/>
            <a:ext cx="7680325" cy="1220788"/>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CORSO DI FORMAZIONE PROGRAMMA START:</a:t>
            </a:r>
          </a:p>
        </p:txBody>
      </p:sp>
      <p:sp>
        <p:nvSpPr>
          <p:cNvPr id="39938"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D206C7F6-8021-45F4-B940-6D95ECDCA6F4}" type="slidenum">
              <a:rPr lang="it-IT" altLang="it-IT" sz="3700" smtClean="0"/>
              <a:pPr>
                <a:buFont typeface="Arial" panose="020B0604020202020204" pitchFamily="34" charset="0"/>
                <a:buNone/>
                <a:defRPr/>
              </a:pPr>
              <a:t>21</a:t>
            </a:fld>
            <a:endParaRPr lang="it-IT" altLang="it-IT" dirty="0"/>
          </a:p>
        </p:txBody>
      </p:sp>
      <p:sp>
        <p:nvSpPr>
          <p:cNvPr id="5" name="Rectangle 2"/>
          <p:cNvSpPr txBox="1">
            <a:spLocks noChangeArrowheads="1"/>
          </p:cNvSpPr>
          <p:nvPr/>
        </p:nvSpPr>
        <p:spPr bwMode="auto">
          <a:xfrm>
            <a:off x="352425" y="1356171"/>
            <a:ext cx="8558992" cy="176024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ts val="400"/>
              </a:spcBef>
              <a:spcAft>
                <a:spcPct val="0"/>
              </a:spcAft>
              <a:defRPr sz="4000" kern="1200">
                <a:solidFill>
                  <a:schemeClr val="tx1"/>
                </a:solidFill>
                <a:latin typeface="+mj-lt"/>
                <a:ea typeface="Tunga" pitchFamily="2"/>
                <a:cs typeface="Tunga" pitchFamily="2"/>
              </a:defRPr>
            </a:lvl1pPr>
            <a:lvl2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2pPr>
            <a:lvl3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3pPr>
            <a:lvl4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4pPr>
            <a:lvl5pPr algn="l" rtl="0" eaLnBrk="0" fontAlgn="base" hangingPunct="0">
              <a:spcBef>
                <a:spcPts val="400"/>
              </a:spcBef>
              <a:spcAft>
                <a:spcPct val="0"/>
              </a:spcAft>
              <a:defRPr sz="4000">
                <a:solidFill>
                  <a:schemeClr val="tx1"/>
                </a:solidFill>
                <a:latin typeface="Calibri" pitchFamily="34" charset="0"/>
                <a:ea typeface="Tunga" pitchFamily="2"/>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a:lstStyle>
          <a:p>
            <a:pPr>
              <a:defRPr/>
            </a:pPr>
            <a:r>
              <a:rPr lang="it-IT" altLang="it-IT" sz="2000" dirty="0" smtClean="0">
                <a:effectLst>
                  <a:outerShdw blurRad="38100" dist="38100" dir="2700000" algn="tl">
                    <a:srgbClr val="000000">
                      <a:alpha val="43137"/>
                    </a:srgbClr>
                  </a:outerShdw>
                </a:effectLst>
                <a:ea typeface="+mj-ea"/>
                <a:cs typeface="Tunga" pitchFamily="34" charset="0"/>
              </a:rPr>
              <a:t>ANNUALMENTE LA FONDAZIONE ORGANIZZA UN CORSO DI FORMAZIONE (LEGALMENTE RICONOSCIUTO AI SENSI DELLA LEGGE N. 845/78 COME CORSO DI QUALIFICA) FINALIZZATO AD APROFONDIRE LE CONOSCENZA INFORMATICHE E AD OTTENERE LE CERTIFICAZIONI MOS DELLA </a:t>
            </a:r>
            <a:r>
              <a:rPr lang="it-IT" altLang="it-IT" sz="2000" dirty="0">
                <a:effectLst>
                  <a:outerShdw blurRad="38100" dist="38100" dir="2700000" algn="tl">
                    <a:srgbClr val="000000">
                      <a:alpha val="43137"/>
                    </a:srgbClr>
                  </a:outerShdw>
                </a:effectLst>
                <a:ea typeface="+mj-ea"/>
                <a:cs typeface="Tunga" pitchFamily="34" charset="0"/>
              </a:rPr>
              <a:t>M</a:t>
            </a:r>
            <a:r>
              <a:rPr lang="it-IT" altLang="it-IT" sz="2000" dirty="0" smtClean="0">
                <a:effectLst>
                  <a:outerShdw blurRad="38100" dist="38100" dir="2700000" algn="tl">
                    <a:srgbClr val="000000">
                      <a:alpha val="43137"/>
                    </a:srgbClr>
                  </a:outerShdw>
                </a:effectLst>
                <a:ea typeface="+mj-ea"/>
                <a:cs typeface="Tunga" pitchFamily="34" charset="0"/>
              </a:rPr>
              <a:t>ICROSOFT  A CUI POSSONO ACCEDERE N. 15 ASSISTITI E N. 5 PAGANTI </a:t>
            </a:r>
          </a:p>
        </p:txBody>
      </p:sp>
    </p:spTree>
    <p:extLst>
      <p:ext uri="{BB962C8B-B14F-4D97-AF65-F5344CB8AC3E}">
        <p14:creationId xmlns:p14="http://schemas.microsoft.com/office/powerpoint/2010/main" val="4067336095"/>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Picture 5" descr="C:\Users\lmilani\Desktop\Butta\MANO.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58000" y="1281113"/>
            <a:ext cx="2047875" cy="2228850"/>
          </a:xfrm>
          <a:prstGeom prst="rect">
            <a:avLst/>
          </a:prstGeom>
          <a:noFill/>
          <a:ln w="9525">
            <a:noFill/>
            <a:miter lim="800000"/>
            <a:headEnd/>
            <a:tailEnd/>
          </a:ln>
        </p:spPr>
      </p:pic>
      <p:graphicFrame>
        <p:nvGraphicFramePr>
          <p:cNvPr id="5" name="Segnaposto contenuto 4"/>
          <p:cNvGraphicFramePr>
            <a:graphicFrameLocks noGrp="1"/>
          </p:cNvGraphicFramePr>
          <p:nvPr>
            <p:ph sz="quarter" idx="13"/>
          </p:nvPr>
        </p:nvGraphicFramePr>
        <p:xfrm>
          <a:off x="352426" y="2830800"/>
          <a:ext cx="7529511" cy="3622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939" name="Rectangle 2"/>
          <p:cNvSpPr>
            <a:spLocks noGrp="1" noChangeArrowheads="1"/>
          </p:cNvSpPr>
          <p:nvPr>
            <p:ph type="title"/>
          </p:nvPr>
        </p:nvSpPr>
        <p:spPr>
          <a:xfrm>
            <a:off x="352425" y="228600"/>
            <a:ext cx="7680325" cy="1471613"/>
          </a:xfrm>
        </p:spPr>
        <p:txBody>
          <a:bodyPr/>
          <a:lstStyle/>
          <a:p>
            <a:pPr>
              <a:defRPr/>
            </a:pPr>
            <a:r>
              <a:rPr lang="it-IT" altLang="it-IT" dirty="0" smtClean="0">
                <a:effectLst>
                  <a:outerShdw blurRad="38100" dist="38100" dir="2700000" algn="tl">
                    <a:srgbClr val="000000">
                      <a:alpha val="43137"/>
                    </a:srgbClr>
                  </a:outerShdw>
                </a:effectLst>
                <a:ea typeface="+mj-ea"/>
              </a:rPr>
              <a:t>Contributo agli assistiti diversamente abili</a:t>
            </a:r>
          </a:p>
        </p:txBody>
      </p:sp>
      <p:sp>
        <p:nvSpPr>
          <p:cNvPr id="40962"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E95E2408-E664-494F-9488-9835BC272C19}" type="slidenum">
              <a:rPr lang="it-IT" altLang="it-IT" sz="3700" smtClean="0"/>
              <a:pPr>
                <a:buFont typeface="Arial" panose="020B0604020202020204" pitchFamily="34" charset="0"/>
                <a:buNone/>
                <a:defRPr/>
              </a:pPr>
              <a:t>22</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sz="quarter" idx="13"/>
            <p:extLst>
              <p:ext uri="{D42A27DB-BD31-4B8C-83A1-F6EECF244321}">
                <p14:modId xmlns:p14="http://schemas.microsoft.com/office/powerpoint/2010/main" val="1024422"/>
              </p:ext>
            </p:extLst>
          </p:nvPr>
        </p:nvGraphicFramePr>
        <p:xfrm>
          <a:off x="352426" y="2636912"/>
          <a:ext cx="8396038" cy="3550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63" name="Rectangle 2"/>
          <p:cNvSpPr>
            <a:spLocks noGrp="1" noChangeArrowheads="1"/>
          </p:cNvSpPr>
          <p:nvPr>
            <p:ph type="title"/>
          </p:nvPr>
        </p:nvSpPr>
        <p:spPr>
          <a:xfrm>
            <a:off x="395288" y="228600"/>
            <a:ext cx="7637462" cy="1112168"/>
          </a:xfrm>
        </p:spPr>
        <p:txBody>
          <a:bodyPr/>
          <a:lstStyle/>
          <a:p>
            <a:pPr>
              <a:defRPr/>
            </a:pPr>
            <a:r>
              <a:rPr lang="it-IT" altLang="it-IT" dirty="0">
                <a:effectLst>
                  <a:outerShdw blurRad="38100" dist="38100" dir="2700000" algn="tl">
                    <a:srgbClr val="000000">
                      <a:alpha val="43137"/>
                    </a:srgbClr>
                  </a:outerShdw>
                </a:effectLst>
                <a:ea typeface="+mj-ea"/>
                <a:cs typeface="Tunga" pitchFamily="34" charset="0"/>
              </a:rPr>
              <a:t>I</a:t>
            </a:r>
            <a:r>
              <a:rPr lang="it-IT" altLang="it-IT" dirty="0" smtClean="0">
                <a:effectLst>
                  <a:outerShdw blurRad="38100" dist="38100" dir="2700000" algn="tl">
                    <a:srgbClr val="000000">
                      <a:alpha val="43137"/>
                    </a:srgbClr>
                  </a:outerShdw>
                </a:effectLst>
                <a:ea typeface="+mj-ea"/>
                <a:cs typeface="Tunga" pitchFamily="34" charset="0"/>
              </a:rPr>
              <a:t>ntegrazione assistenziale</a:t>
            </a:r>
          </a:p>
        </p:txBody>
      </p:sp>
      <p:sp>
        <p:nvSpPr>
          <p:cNvPr id="41986"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DF39D114-5FAE-4FBE-BE07-87ED36574A1A}" type="slidenum">
              <a:rPr lang="it-IT" altLang="it-IT" sz="3700" smtClean="0"/>
              <a:pPr>
                <a:buFont typeface="Arial" panose="020B0604020202020204" pitchFamily="34" charset="0"/>
                <a:buNone/>
                <a:defRPr/>
              </a:pPr>
              <a:t>23</a:t>
            </a:fld>
            <a:endParaRPr lang="it-IT" altLang="it-IT" dirty="0"/>
          </a:p>
        </p:txBody>
      </p:sp>
      <p:sp>
        <p:nvSpPr>
          <p:cNvPr id="70660" name="CasellaDiTesto 4"/>
          <p:cNvSpPr txBox="1">
            <a:spLocks noChangeArrowheads="1"/>
          </p:cNvSpPr>
          <p:nvPr/>
        </p:nvSpPr>
        <p:spPr bwMode="auto">
          <a:xfrm>
            <a:off x="467544" y="1484313"/>
            <a:ext cx="7849369" cy="1200329"/>
          </a:xfrm>
          <a:prstGeom prst="rect">
            <a:avLst/>
          </a:prstGeom>
          <a:noFill/>
          <a:ln w="9525">
            <a:noFill/>
            <a:miter lim="800000"/>
            <a:headEnd/>
            <a:tailEnd/>
          </a:ln>
        </p:spPr>
        <p:txBody>
          <a:bodyPr wrap="square">
            <a:spAutoFit/>
          </a:bodyPr>
          <a:lstStyle/>
          <a:p>
            <a:pPr algn="just" eaLnBrk="0" hangingPunct="0"/>
            <a:r>
              <a:rPr lang="it-IT" altLang="it-IT" dirty="0"/>
              <a:t>Vengono erogati contributi aggiuntivi agli assistiti in disagiate condizioni </a:t>
            </a:r>
            <a:r>
              <a:rPr lang="it-IT" altLang="it-IT" dirty="0" smtClean="0"/>
              <a:t>economiche, in subordine alla conferma del contributo base riservato agli assistiti a domicilio, o contributi riservati agli assistiti ospiti delle strutture ONAOSI.</a:t>
            </a:r>
            <a:endParaRPr lang="it-IT" altLang="it-IT" dirty="0"/>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3423179024"/>
              </p:ext>
            </p:extLst>
          </p:nvPr>
        </p:nvGraphicFramePr>
        <p:xfrm>
          <a:off x="352426" y="836712"/>
          <a:ext cx="803599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987" name="Rectangle 2"/>
          <p:cNvSpPr>
            <a:spLocks noGrp="1" noChangeArrowheads="1"/>
          </p:cNvSpPr>
          <p:nvPr>
            <p:ph type="title"/>
          </p:nvPr>
        </p:nvSpPr>
        <p:spPr>
          <a:xfrm>
            <a:off x="352425" y="228600"/>
            <a:ext cx="7680325" cy="680120"/>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Assistiti ospiti delle strutture</a:t>
            </a:r>
          </a:p>
        </p:txBody>
      </p:sp>
      <p:sp>
        <p:nvSpPr>
          <p:cNvPr id="43010" name="Segnaposto numero diapositiva 3"/>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390CFC0E-2652-497B-8291-5EFEAE93781A}" type="slidenum">
              <a:rPr lang="it-IT" altLang="it-IT" sz="3700" smtClean="0"/>
              <a:pPr>
                <a:buFont typeface="Arial" panose="020B0604020202020204" pitchFamily="34" charset="0"/>
                <a:buNone/>
                <a:defRPr/>
              </a:pPr>
              <a:t>24</a:t>
            </a:fld>
            <a:endParaRPr lang="it-IT" altLang="it-IT" dirty="0"/>
          </a:p>
        </p:txBody>
      </p:sp>
      <p:sp>
        <p:nvSpPr>
          <p:cNvPr id="6" name="Ovale 5"/>
          <p:cNvSpPr/>
          <p:nvPr/>
        </p:nvSpPr>
        <p:spPr>
          <a:xfrm>
            <a:off x="1043608" y="1124744"/>
            <a:ext cx="1224136" cy="1224136"/>
          </a:xfrm>
          <a:prstGeom prst="ellipse">
            <a:avLst/>
          </a:prstGeom>
          <a:blipFill>
            <a:blip r:embed="rId7" cstate="email">
              <a:extLst/>
            </a:blip>
            <a:srcRect/>
            <a:stretch>
              <a:fillRect l="-21000" r="-2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861781400"/>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sz="quarter" idx="13"/>
            <p:extLst>
              <p:ext uri="{D42A27DB-BD31-4B8C-83A1-F6EECF244321}">
                <p14:modId xmlns:p14="http://schemas.microsoft.com/office/powerpoint/2010/main" val="4117409789"/>
              </p:ext>
            </p:extLst>
          </p:nvPr>
        </p:nvGraphicFramePr>
        <p:xfrm>
          <a:off x="352426" y="1463040"/>
          <a:ext cx="8180014" cy="506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olo 2"/>
          <p:cNvSpPr>
            <a:spLocks noGrp="1"/>
          </p:cNvSpPr>
          <p:nvPr>
            <p:ph type="title"/>
          </p:nvPr>
        </p:nvSpPr>
        <p:spPr>
          <a:xfrm>
            <a:off x="352425" y="228600"/>
            <a:ext cx="8035925" cy="1220788"/>
          </a:xfrm>
        </p:spPr>
        <p:txBody>
          <a:bodyPr/>
          <a:lstStyle/>
          <a:p>
            <a:pPr>
              <a:defRPr/>
            </a:pPr>
            <a:r>
              <a:rPr lang="it-IT" dirty="0">
                <a:effectLst>
                  <a:outerShdw blurRad="38100" dist="38100" dir="2700000" algn="tl">
                    <a:srgbClr val="000000">
                      <a:alpha val="43137"/>
                    </a:srgbClr>
                  </a:outerShdw>
                </a:effectLst>
                <a:ea typeface="+mj-ea"/>
              </a:rPr>
              <a:t>F</a:t>
            </a:r>
            <a:r>
              <a:rPr lang="it-IT" dirty="0" smtClean="0">
                <a:effectLst>
                  <a:outerShdw blurRad="38100" dist="38100" dir="2700000" algn="tl">
                    <a:srgbClr val="000000">
                      <a:alpha val="43137"/>
                    </a:srgbClr>
                  </a:outerShdw>
                </a:effectLst>
                <a:ea typeface="+mj-ea"/>
              </a:rPr>
              <a:t>ondo per fragilità e non autosufficienza</a:t>
            </a:r>
            <a:endParaRPr lang="it-IT" dirty="0">
              <a:effectLst>
                <a:outerShdw blurRad="38100" dist="38100" dir="2700000" algn="tl">
                  <a:srgbClr val="000000">
                    <a:alpha val="43137"/>
                  </a:srgbClr>
                </a:outerShdw>
              </a:effectLst>
              <a:ea typeface="+mj-ea"/>
            </a:endParaRPr>
          </a:p>
        </p:txBody>
      </p:sp>
      <p:sp>
        <p:nvSpPr>
          <p:cNvPr id="2" name="Segnaposto numero diapositiva 1"/>
          <p:cNvSpPr>
            <a:spLocks noGrp="1"/>
          </p:cNvSpPr>
          <p:nvPr>
            <p:ph type="sldNum" sz="quarter" idx="14"/>
          </p:nvPr>
        </p:nvSpPr>
        <p:spPr/>
        <p:txBody>
          <a:bodyPr>
            <a:normAutofit fontScale="92500" lnSpcReduction="20000"/>
          </a:bodyPr>
          <a:lstStyle/>
          <a:p>
            <a:pPr>
              <a:defRPr/>
            </a:pPr>
            <a:fld id="{096B6EF6-E86B-4ACC-92A3-45444F6AEEA4}" type="slidenum">
              <a:rPr lang="it-IT" altLang="it-IT" sz="1300"/>
              <a:pPr>
                <a:defRPr/>
              </a:pPr>
              <a:t>25</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312" name="Group 72"/>
          <p:cNvGraphicFramePr>
            <a:graphicFrameLocks noGrp="1"/>
          </p:cNvGraphicFramePr>
          <p:nvPr>
            <p:extLst>
              <p:ext uri="{D42A27DB-BD31-4B8C-83A1-F6EECF244321}">
                <p14:modId xmlns:p14="http://schemas.microsoft.com/office/powerpoint/2010/main" val="1112125887"/>
              </p:ext>
            </p:extLst>
          </p:nvPr>
        </p:nvGraphicFramePr>
        <p:xfrm>
          <a:off x="6226175" y="0"/>
          <a:ext cx="2809875" cy="6865656"/>
        </p:xfrm>
        <a:graphic>
          <a:graphicData uri="http://schemas.openxmlformats.org/drawingml/2006/table">
            <a:tbl>
              <a:tblPr/>
              <a:tblGrid>
                <a:gridCol w="2809875"/>
              </a:tblGrid>
              <a:tr h="6829143">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it-IT" sz="1100" b="1"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CENTRI FORMATIVI:</a:t>
                      </a:r>
                    </a:p>
                    <a:p>
                      <a:pPr marL="0" marR="0" lvl="0" indent="0" algn="l" defTabSz="914400" rtl="0" eaLnBrk="0" fontAlgn="base" latinLnBrk="0" hangingPunct="0">
                        <a:lnSpc>
                          <a:spcPct val="100000"/>
                        </a:lnSpc>
                        <a:spcBef>
                          <a:spcPct val="5000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Bologna</a:t>
                      </a:r>
                      <a:r>
                        <a:rPr kumimoji="0" lang="it-IT" sz="1000" b="0" i="0" u="none" strike="noStrike" cap="none" normalizeH="0" baseline="0" dirty="0" smtClean="0">
                          <a:ln>
                            <a:noFill/>
                          </a:ln>
                          <a:solidFill>
                            <a:schemeClr val="tx1"/>
                          </a:solidFill>
                          <a:effectLst/>
                          <a:latin typeface="Arial" charset="0"/>
                          <a:cs typeface="Tahoma" pitchFamily="34" charset="0"/>
                        </a:rPr>
                        <a:t> Sez. Maschile, Femminile e Servizio Sociale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Irma Bandiera, 1  - 40134</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051.6158311 Fax 051/61.58.308</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Messina</a:t>
                      </a:r>
                      <a:r>
                        <a:rPr kumimoji="0" lang="it-IT" sz="1000" b="0" i="0" u="none" strike="noStrike" cap="none" normalizeH="0" baseline="0" dirty="0" smtClean="0">
                          <a:ln>
                            <a:noFill/>
                          </a:ln>
                          <a:solidFill>
                            <a:schemeClr val="tx1"/>
                          </a:solidFill>
                          <a:effectLst/>
                          <a:latin typeface="Arial" charset="0"/>
                          <a:cs typeface="Tahoma" pitchFamily="34" charset="0"/>
                        </a:rPr>
                        <a:t> Sez. Maschile e Femminile e Servizio Sociale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del Fante, 90</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Villaggio Annunziata Garden House – 98100</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090.359422 Fax 090.359401</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Napoli</a:t>
                      </a:r>
                      <a:r>
                        <a:rPr kumimoji="0" lang="it-IT" sz="1000" b="0" i="0" u="none" strike="noStrike" cap="none" normalizeH="0" baseline="0" dirty="0" smtClean="0">
                          <a:ln>
                            <a:noFill/>
                          </a:ln>
                          <a:solidFill>
                            <a:schemeClr val="tx1"/>
                          </a:solidFill>
                          <a:effectLst/>
                          <a:latin typeface="Arial" charset="0"/>
                          <a:cs typeface="Tahoma" pitchFamily="34" charset="0"/>
                        </a:rPr>
                        <a:t>  Sez. Maschile e Femminile e Servizio Sociale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Galileo Ferraris, 273 - 80143</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081.7340762  Fax 081.5621023</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Pavia</a:t>
                      </a:r>
                      <a:r>
                        <a:rPr kumimoji="0" lang="it-IT" sz="1000" b="0" i="0" u="none" strike="noStrike" cap="none" normalizeH="0" baseline="0" dirty="0" smtClean="0">
                          <a:ln>
                            <a:noFill/>
                          </a:ln>
                          <a:solidFill>
                            <a:schemeClr val="tx1"/>
                          </a:solidFill>
                          <a:effectLst/>
                          <a:latin typeface="Arial" charset="0"/>
                          <a:cs typeface="Tahoma" pitchFamily="34" charset="0"/>
                        </a:rPr>
                        <a:t> Sez. Maschile e Femminile</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A. Amati, 12-27100 </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0382.571507 Fax 0382.574352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Padova</a:t>
                      </a:r>
                      <a:r>
                        <a:rPr kumimoji="0" lang="it-IT" sz="1000" b="0" i="0" u="none" strike="noStrike" cap="none" normalizeH="0" baseline="0" dirty="0" smtClean="0">
                          <a:ln>
                            <a:noFill/>
                          </a:ln>
                          <a:solidFill>
                            <a:schemeClr val="tx1"/>
                          </a:solidFill>
                          <a:effectLst/>
                          <a:latin typeface="Arial" charset="0"/>
                          <a:cs typeface="Tahoma" pitchFamily="34" charset="0"/>
                        </a:rPr>
                        <a:t> Sez. Femminile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Nazareth, 3 - 35128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049.755433 Fax 049.755009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Padova</a:t>
                      </a:r>
                      <a:r>
                        <a:rPr kumimoji="0" lang="it-IT" sz="1000" b="0" i="0" u="none" strike="noStrike" cap="none" normalizeH="0" baseline="0" dirty="0" smtClean="0">
                          <a:ln>
                            <a:noFill/>
                          </a:ln>
                          <a:solidFill>
                            <a:schemeClr val="tx1"/>
                          </a:solidFill>
                          <a:effectLst/>
                          <a:latin typeface="Arial" charset="0"/>
                          <a:cs typeface="Tahoma" pitchFamily="34" charset="0"/>
                        </a:rPr>
                        <a:t> Sez. Maschile e Servizio Sociale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Bergamo, 21 - 35142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 049.8560070 Fax 049.8560071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Perugia </a:t>
                      </a:r>
                      <a:r>
                        <a:rPr kumimoji="0" lang="it-IT" sz="1000" b="0" i="0" u="none" strike="noStrike" cap="none" normalizeH="0" baseline="0" dirty="0" smtClean="0">
                          <a:ln>
                            <a:noFill/>
                          </a:ln>
                          <a:solidFill>
                            <a:schemeClr val="tx1"/>
                          </a:solidFill>
                          <a:effectLst/>
                          <a:latin typeface="Arial" charset="0"/>
                          <a:cs typeface="Tahoma" pitchFamily="34" charset="0"/>
                        </a:rPr>
                        <a:t>Sez. Maschile e Femminile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altLang="it-IT" sz="1000" b="0" i="0" u="none" strike="noStrike" cap="none" normalizeH="0" baseline="0" dirty="0" smtClean="0">
                          <a:ln>
                            <a:noFill/>
                          </a:ln>
                          <a:solidFill>
                            <a:schemeClr val="tx1"/>
                          </a:solidFill>
                          <a:effectLst/>
                          <a:latin typeface="Arial" charset="0"/>
                          <a:cs typeface="Tahoma" pitchFamily="34" charset="0"/>
                        </a:rPr>
                        <a:t>Via della Cupa, 52  - 06123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altLang="it-IT" sz="1000" b="0" i="0" u="none" strike="noStrike" cap="none" normalizeH="0" baseline="0" dirty="0" smtClean="0">
                          <a:ln>
                            <a:noFill/>
                          </a:ln>
                          <a:solidFill>
                            <a:schemeClr val="tx1"/>
                          </a:solidFill>
                          <a:effectLst/>
                          <a:latin typeface="Arial" charset="0"/>
                          <a:cs typeface="Tahoma" pitchFamily="34" charset="0"/>
                        </a:rPr>
                        <a:t>Tel. 075.58.69.511  Fax 075.57.22.433</a:t>
                      </a:r>
                      <a:endPar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Torino </a:t>
                      </a:r>
                      <a:r>
                        <a:rPr kumimoji="0" lang="it-IT" sz="1000" b="0" i="0" u="none" strike="noStrike" cap="none" normalizeH="0" baseline="0" dirty="0" smtClean="0">
                          <a:ln>
                            <a:noFill/>
                          </a:ln>
                          <a:solidFill>
                            <a:schemeClr val="tx1"/>
                          </a:solidFill>
                          <a:effectLst/>
                          <a:latin typeface="Arial" charset="0"/>
                          <a:cs typeface="Tahoma" pitchFamily="34" charset="0"/>
                        </a:rPr>
                        <a:t>Sez. Maschile, Femminile e Servizio Sociale</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della Basilica, 4 -10122</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Tel./Fax 011.5290500 Fax 011.5290510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Torino</a:t>
                      </a:r>
                      <a:r>
                        <a:rPr kumimoji="0" lang="it-IT" sz="1000" b="0" i="0" u="none" strike="noStrike" cap="none" normalizeH="0" baseline="0" dirty="0" smtClean="0">
                          <a:ln>
                            <a:noFill/>
                          </a:ln>
                          <a:solidFill>
                            <a:schemeClr val="tx1"/>
                          </a:solidFill>
                          <a:effectLst/>
                          <a:latin typeface="Arial" charset="0"/>
                          <a:cs typeface="Tahoma" pitchFamily="34" charset="0"/>
                        </a:rPr>
                        <a:t> Sede distaccata </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Palazzo di città 10 – 10122</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Tel./Fax 011.5290500 Fax 011.4358768</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100" b="1"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CENTRI VACANZE: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Pré Saint Didier </a:t>
                      </a:r>
                      <a:r>
                        <a:rPr kumimoji="0" lang="it-IT" sz="1000" b="0" i="0" u="none" strike="noStrike" cap="none" normalizeH="0" baseline="0" dirty="0" smtClean="0">
                          <a:ln>
                            <a:noFill/>
                          </a:ln>
                          <a:solidFill>
                            <a:schemeClr val="tx1"/>
                          </a:solidFill>
                          <a:effectLst/>
                          <a:latin typeface="Arial" charset="0"/>
                          <a:cs typeface="Tahoma" pitchFamily="34" charset="0"/>
                        </a:rPr>
                        <a:t>(Aosta)</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Avenue </a:t>
                      </a:r>
                      <a:r>
                        <a:rPr kumimoji="0" lang="it-IT" sz="1000" b="0" i="0" u="none" strike="noStrike" cap="none" normalizeH="0" baseline="0" dirty="0" err="1" smtClean="0">
                          <a:ln>
                            <a:noFill/>
                          </a:ln>
                          <a:solidFill>
                            <a:schemeClr val="tx1"/>
                          </a:solidFill>
                          <a:effectLst/>
                          <a:latin typeface="Arial" charset="0"/>
                          <a:cs typeface="Tahoma" pitchFamily="34" charset="0"/>
                        </a:rPr>
                        <a:t>du</a:t>
                      </a:r>
                      <a:r>
                        <a:rPr kumimoji="0" lang="it-IT" sz="1000" b="0" i="0" u="none" strike="noStrike" cap="none" normalizeH="0" baseline="0" dirty="0" smtClean="0">
                          <a:ln>
                            <a:noFill/>
                          </a:ln>
                          <a:solidFill>
                            <a:schemeClr val="tx1"/>
                          </a:solidFill>
                          <a:effectLst/>
                          <a:latin typeface="Arial" charset="0"/>
                          <a:cs typeface="Tahoma" pitchFamily="34" charset="0"/>
                        </a:rPr>
                        <a:t> Mont </a:t>
                      </a:r>
                      <a:r>
                        <a:rPr kumimoji="0" lang="it-IT" sz="1000" b="0" i="0" u="none" strike="noStrike" cap="none" normalizeH="0" baseline="0" dirty="0" err="1" smtClean="0">
                          <a:ln>
                            <a:noFill/>
                          </a:ln>
                          <a:solidFill>
                            <a:schemeClr val="tx1"/>
                          </a:solidFill>
                          <a:effectLst/>
                          <a:latin typeface="Arial" charset="0"/>
                          <a:cs typeface="Tahoma" pitchFamily="34" charset="0"/>
                        </a:rPr>
                        <a:t>Blanc</a:t>
                      </a:r>
                      <a:r>
                        <a:rPr kumimoji="0" lang="it-IT" sz="1000" b="0" i="0" u="none" strike="noStrike" cap="none" normalizeH="0" baseline="0" dirty="0" smtClean="0">
                          <a:ln>
                            <a:noFill/>
                          </a:ln>
                          <a:solidFill>
                            <a:schemeClr val="tx1"/>
                          </a:solidFill>
                          <a:effectLst/>
                          <a:latin typeface="Arial" charset="0"/>
                          <a:cs typeface="Tahoma" pitchFamily="34" charset="0"/>
                        </a:rPr>
                        <a:t>, 59 -11010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300" b="0" i="0" u="none" strike="noStrike" cap="none" normalizeH="0" baseline="0" dirty="0" smtClean="0">
                        <a:ln>
                          <a:noFill/>
                        </a:ln>
                        <a:solidFill>
                          <a:schemeClr val="tx1"/>
                        </a:solidFill>
                        <a:effectLst/>
                        <a:latin typeface="Arial"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Porto Verde di </a:t>
                      </a:r>
                      <a:r>
                        <a:rPr kumimoji="0" lang="it-IT" sz="1000" b="0" i="0" u="none" strike="noStrike" cap="none" normalizeH="0" baseline="0" dirty="0" smtClean="0">
                          <a:ln>
                            <a:noFill/>
                          </a:ln>
                          <a:solidFill>
                            <a:schemeClr val="tx1"/>
                          </a:solidFill>
                          <a:effectLst/>
                          <a:latin typeface="Arial" charset="0"/>
                          <a:cs typeface="Tahoma" pitchFamily="34" charset="0"/>
                        </a:rPr>
                        <a:t>Misano Adriatico (RN)</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charset="0"/>
                          <a:cs typeface="Tahoma" pitchFamily="34" charset="0"/>
                        </a:rPr>
                        <a:t>Via Passeggiata dei Fiori, 1 – 47843</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Nevegal </a:t>
                      </a:r>
                      <a:r>
                        <a:rPr kumimoji="0" lang="it-IT" sz="1000" b="0" i="0" u="none" strike="noStrike" kern="1200" cap="none" normalizeH="0" baseline="0" dirty="0" smtClean="0">
                          <a:ln>
                            <a:noFill/>
                          </a:ln>
                          <a:solidFill>
                            <a:schemeClr val="tx1"/>
                          </a:solidFill>
                          <a:effectLst/>
                          <a:latin typeface="Arial" charset="0"/>
                          <a:ea typeface="+mn-ea"/>
                          <a:cs typeface="Tahoma" pitchFamily="34" charset="0"/>
                        </a:rPr>
                        <a:t>Belluno</a:t>
                      </a: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 – </a:t>
                      </a:r>
                      <a:r>
                        <a:rPr kumimoji="0" lang="it-IT" sz="1000" b="0" i="0" u="none" strike="noStrike" kern="1200" cap="none" normalizeH="0" baseline="0" dirty="0" smtClean="0">
                          <a:ln>
                            <a:noFill/>
                          </a:ln>
                          <a:solidFill>
                            <a:schemeClr val="tx1"/>
                          </a:solidFill>
                          <a:effectLst/>
                          <a:latin typeface="Arial" charset="0"/>
                          <a:ea typeface="+mn-ea"/>
                          <a:cs typeface="Tahoma" pitchFamily="34" charset="0"/>
                        </a:rPr>
                        <a:t>32100</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outerShdw blurRad="38100" dist="38100" dir="2700000" algn="tl">
                              <a:srgbClr val="000000"/>
                            </a:outerShdw>
                          </a:effectLst>
                          <a:latin typeface="Arial" charset="0"/>
                          <a:cs typeface="Tahoma" pitchFamily="34" charset="0"/>
                        </a:rPr>
                        <a:t>Montebello </a:t>
                      </a:r>
                      <a:r>
                        <a:rPr kumimoji="0" lang="it-IT" altLang="it-IT" sz="1000" b="0" i="0" u="none" strike="noStrike" kern="1200" cap="none" normalizeH="0" baseline="0" dirty="0" smtClean="0">
                          <a:ln>
                            <a:noFill/>
                          </a:ln>
                          <a:solidFill>
                            <a:schemeClr val="tx1"/>
                          </a:solidFill>
                          <a:effectLst/>
                          <a:latin typeface="Arial" charset="0"/>
                          <a:ea typeface="+mn-ea"/>
                          <a:cs typeface="Tahoma" pitchFamily="34" charset="0"/>
                        </a:rPr>
                        <a:t>S.S. </a:t>
                      </a:r>
                      <a:r>
                        <a:rPr kumimoji="0" lang="it-IT" altLang="it-IT" sz="1000" b="0" i="0" u="none" strike="noStrike" kern="1200" cap="none" normalizeH="0" baseline="0" dirty="0" err="1" smtClean="0">
                          <a:ln>
                            <a:noFill/>
                          </a:ln>
                          <a:solidFill>
                            <a:schemeClr val="tx1"/>
                          </a:solidFill>
                          <a:effectLst/>
                          <a:latin typeface="Arial" charset="0"/>
                          <a:ea typeface="+mn-ea"/>
                          <a:cs typeface="Tahoma" pitchFamily="34" charset="0"/>
                        </a:rPr>
                        <a:t>Monteconero</a:t>
                      </a:r>
                      <a:r>
                        <a:rPr kumimoji="0" lang="it-IT" altLang="it-IT" sz="1000" b="0" i="0" u="none" strike="noStrike" kern="1200" cap="none" normalizeH="0" baseline="0" dirty="0" smtClean="0">
                          <a:ln>
                            <a:noFill/>
                          </a:ln>
                          <a:solidFill>
                            <a:schemeClr val="tx1"/>
                          </a:solidFill>
                          <a:effectLst/>
                          <a:latin typeface="Arial" charset="0"/>
                          <a:ea typeface="+mn-ea"/>
                          <a:cs typeface="Tahoma" pitchFamily="34" charset="0"/>
                        </a:rPr>
                        <a:t> s.n.c. - Perugia</a:t>
                      </a:r>
                      <a:endParaRPr kumimoji="0" lang="it-IT" sz="1000" b="0" i="0" u="none" strike="noStrike" kern="1200" cap="none" normalizeH="0" baseline="0" dirty="0" smtClean="0">
                        <a:ln>
                          <a:noFill/>
                        </a:ln>
                        <a:solidFill>
                          <a:schemeClr val="tx1"/>
                        </a:solidFill>
                        <a:effectLst/>
                        <a:latin typeface="Arial" charset="0"/>
                        <a:ea typeface="+mn-ea"/>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000" b="0" i="0" u="none" strike="noStrike" cap="none" normalizeH="0" baseline="0" dirty="0" smtClean="0">
                        <a:ln>
                          <a:noFill/>
                        </a:ln>
                        <a:solidFill>
                          <a:schemeClr val="tx1"/>
                        </a:solidFill>
                        <a:effectLst/>
                        <a:latin typeface="Arial" charset="0"/>
                        <a:cs typeface="Tahoma" pitchFamily="34" charset="0"/>
                      </a:endParaRPr>
                    </a:p>
                  </a:txBody>
                  <a:tcPr marL="91410" marR="9141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r>
            </a:tbl>
          </a:graphicData>
        </a:graphic>
      </p:graphicFrame>
      <p:pic>
        <p:nvPicPr>
          <p:cNvPr id="52230" name="Picture 9" descr="italia vergine copia chiara"/>
          <p:cNvPicPr>
            <a:picLocks noChangeAspect="1" noChangeArrowheads="1"/>
          </p:cNvPicPr>
          <p:nvPr/>
        </p:nvPicPr>
        <p:blipFill>
          <a:blip r:embed="rId2">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a:ext>
            </a:extLst>
          </a:blip>
          <a:srcRect/>
          <a:stretch>
            <a:fillRect/>
          </a:stretch>
        </p:blipFill>
        <p:spPr bwMode="auto">
          <a:xfrm>
            <a:off x="1978025" y="908050"/>
            <a:ext cx="4318000" cy="6480175"/>
          </a:xfrm>
          <a:prstGeom prst="rect">
            <a:avLst/>
          </a:prstGeom>
          <a:noFill/>
          <a:ln>
            <a:noFill/>
          </a:ln>
          <a:extLst/>
        </p:spPr>
      </p:pic>
      <p:sp>
        <p:nvSpPr>
          <p:cNvPr id="53250"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2F3578A8-5AB0-4E06-96B6-3426E213CDE2}" type="slidenum">
              <a:rPr lang="it-IT" altLang="it-IT" sz="1400"/>
              <a:pPr>
                <a:spcBef>
                  <a:spcPct val="0"/>
                </a:spcBef>
                <a:buFontTx/>
                <a:buNone/>
                <a:defRPr/>
              </a:pPr>
              <a:t>26</a:t>
            </a:fld>
            <a:endParaRPr lang="it-IT" altLang="it-IT" sz="1400" dirty="0"/>
          </a:p>
        </p:txBody>
      </p:sp>
      <p:sp>
        <p:nvSpPr>
          <p:cNvPr id="83977" name="Oval 10"/>
          <p:cNvSpPr>
            <a:spLocks noChangeArrowheads="1"/>
          </p:cNvSpPr>
          <p:nvPr/>
        </p:nvSpPr>
        <p:spPr bwMode="auto">
          <a:xfrm>
            <a:off x="3054350" y="1766888"/>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3978" name="Oval 11"/>
          <p:cNvSpPr>
            <a:spLocks noChangeArrowheads="1"/>
          </p:cNvSpPr>
          <p:nvPr/>
        </p:nvSpPr>
        <p:spPr bwMode="auto">
          <a:xfrm>
            <a:off x="2266950" y="1882775"/>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3979" name="Oval 12"/>
          <p:cNvSpPr>
            <a:spLocks noChangeArrowheads="1"/>
          </p:cNvSpPr>
          <p:nvPr/>
        </p:nvSpPr>
        <p:spPr bwMode="auto">
          <a:xfrm>
            <a:off x="3854450" y="1804988"/>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3980" name="AutoShape 14"/>
          <p:cNvSpPr>
            <a:spLocks noChangeArrowheads="1"/>
          </p:cNvSpPr>
          <p:nvPr/>
        </p:nvSpPr>
        <p:spPr bwMode="auto">
          <a:xfrm>
            <a:off x="3956050" y="2420938"/>
            <a:ext cx="111125" cy="120650"/>
          </a:xfrm>
          <a:prstGeom prst="triangle">
            <a:avLst>
              <a:gd name="adj" fmla="val 50000"/>
            </a:avLst>
          </a:prstGeom>
          <a:solidFill>
            <a:srgbClr val="FFFF00"/>
          </a:solidFill>
          <a:ln w="9525">
            <a:solidFill>
              <a:schemeClr val="tx1"/>
            </a:solidFill>
            <a:miter lim="800000"/>
            <a:headEnd/>
            <a:tailEnd/>
          </a:ln>
        </p:spPr>
        <p:txBody>
          <a:bodyPr wrap="none" anchor="ctr"/>
          <a:lstStyle/>
          <a:p>
            <a:pPr algn="l"/>
            <a:endParaRPr lang="it-IT" altLang="it-IT"/>
          </a:p>
        </p:txBody>
      </p:sp>
      <p:sp>
        <p:nvSpPr>
          <p:cNvPr id="83981" name="AutoShape 15"/>
          <p:cNvSpPr>
            <a:spLocks noChangeArrowheads="1"/>
          </p:cNvSpPr>
          <p:nvPr/>
        </p:nvSpPr>
        <p:spPr bwMode="auto">
          <a:xfrm>
            <a:off x="2198688" y="1511300"/>
            <a:ext cx="111125" cy="120650"/>
          </a:xfrm>
          <a:prstGeom prst="triangle">
            <a:avLst>
              <a:gd name="adj" fmla="val 50000"/>
            </a:avLst>
          </a:prstGeom>
          <a:solidFill>
            <a:srgbClr val="FFFF00"/>
          </a:solidFill>
          <a:ln w="9525">
            <a:solidFill>
              <a:schemeClr val="tx1"/>
            </a:solidFill>
            <a:miter lim="800000"/>
            <a:headEnd/>
            <a:tailEnd/>
          </a:ln>
        </p:spPr>
        <p:txBody>
          <a:bodyPr wrap="none" anchor="ctr"/>
          <a:lstStyle/>
          <a:p>
            <a:pPr algn="l"/>
            <a:endParaRPr lang="it-IT" altLang="it-IT"/>
          </a:p>
        </p:txBody>
      </p:sp>
      <p:sp>
        <p:nvSpPr>
          <p:cNvPr id="83982" name="Rectangle 16"/>
          <p:cNvSpPr>
            <a:spLocks noChangeArrowheads="1"/>
          </p:cNvSpPr>
          <p:nvPr/>
        </p:nvSpPr>
        <p:spPr bwMode="auto">
          <a:xfrm>
            <a:off x="3924300" y="2924175"/>
            <a:ext cx="76200" cy="82550"/>
          </a:xfrm>
          <a:prstGeom prst="rect">
            <a:avLst/>
          </a:prstGeom>
          <a:solidFill>
            <a:srgbClr val="FF0000"/>
          </a:solidFill>
          <a:ln w="9525">
            <a:solidFill>
              <a:schemeClr val="tx1"/>
            </a:solidFill>
            <a:miter lim="800000"/>
            <a:headEnd/>
            <a:tailEnd/>
          </a:ln>
        </p:spPr>
        <p:txBody>
          <a:bodyPr wrap="none" anchor="ctr"/>
          <a:lstStyle/>
          <a:p>
            <a:pPr algn="l"/>
            <a:endParaRPr lang="it-IT" altLang="it-IT"/>
          </a:p>
        </p:txBody>
      </p:sp>
      <p:sp>
        <p:nvSpPr>
          <p:cNvPr id="83983" name="Oval 17"/>
          <p:cNvSpPr>
            <a:spLocks noChangeArrowheads="1"/>
          </p:cNvSpPr>
          <p:nvPr/>
        </p:nvSpPr>
        <p:spPr bwMode="auto">
          <a:xfrm>
            <a:off x="4025900" y="2909888"/>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3984" name="Text Box 18"/>
          <p:cNvSpPr txBox="1">
            <a:spLocks noChangeArrowheads="1"/>
          </p:cNvSpPr>
          <p:nvPr/>
        </p:nvSpPr>
        <p:spPr bwMode="auto">
          <a:xfrm>
            <a:off x="2268538" y="2047875"/>
            <a:ext cx="574675" cy="211138"/>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Torino</a:t>
            </a:r>
          </a:p>
        </p:txBody>
      </p:sp>
      <p:sp>
        <p:nvSpPr>
          <p:cNvPr id="83985" name="Text Box 19"/>
          <p:cNvSpPr txBox="1">
            <a:spLocks noChangeArrowheads="1"/>
          </p:cNvSpPr>
          <p:nvPr/>
        </p:nvSpPr>
        <p:spPr bwMode="auto">
          <a:xfrm>
            <a:off x="3222625" y="1773238"/>
            <a:ext cx="479425" cy="211137"/>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Pavia</a:t>
            </a:r>
            <a:endParaRPr lang="it-IT" altLang="it-IT" sz="900">
              <a:latin typeface="Times New Roman" pitchFamily="18" charset="0"/>
            </a:endParaRPr>
          </a:p>
        </p:txBody>
      </p:sp>
      <p:sp>
        <p:nvSpPr>
          <p:cNvPr id="83986" name="Text Box 20"/>
          <p:cNvSpPr txBox="1">
            <a:spLocks noChangeArrowheads="1"/>
          </p:cNvSpPr>
          <p:nvPr/>
        </p:nvSpPr>
        <p:spPr bwMode="auto">
          <a:xfrm>
            <a:off x="3995738" y="1778000"/>
            <a:ext cx="647700" cy="211138"/>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dirty="0">
                <a:latin typeface="Times New Roman" pitchFamily="18" charset="0"/>
              </a:rPr>
              <a:t>Padova</a:t>
            </a:r>
            <a:endParaRPr lang="it-IT" altLang="it-IT" sz="900" dirty="0">
              <a:latin typeface="Times New Roman" pitchFamily="18" charset="0"/>
            </a:endParaRPr>
          </a:p>
        </p:txBody>
      </p:sp>
      <p:sp>
        <p:nvSpPr>
          <p:cNvPr id="83987" name="Text Box 21"/>
          <p:cNvSpPr txBox="1">
            <a:spLocks noChangeArrowheads="1"/>
          </p:cNvSpPr>
          <p:nvPr/>
        </p:nvSpPr>
        <p:spPr bwMode="auto">
          <a:xfrm>
            <a:off x="4211638" y="2867025"/>
            <a:ext cx="798512" cy="238125"/>
          </a:xfrm>
          <a:prstGeom prst="rect">
            <a:avLst/>
          </a:prstGeom>
          <a:noFill/>
          <a:ln w="9525">
            <a:noFill/>
            <a:miter lim="800000"/>
            <a:headEnd/>
            <a:tailEnd/>
          </a:ln>
        </p:spPr>
        <p:txBody>
          <a:bodyPr lIns="36000" tIns="36000" rIns="36000" bIns="36000">
            <a:spAutoFit/>
          </a:bodyPr>
          <a:lstStyle/>
          <a:p>
            <a:pPr algn="l" eaLnBrk="0" hangingPunct="0">
              <a:lnSpc>
                <a:spcPct val="90000"/>
              </a:lnSpc>
            </a:pPr>
            <a:r>
              <a:rPr lang="it-IT" altLang="it-IT" sz="1200" b="1">
                <a:latin typeface="Times New Roman" pitchFamily="18" charset="0"/>
              </a:rPr>
              <a:t>Perugia</a:t>
            </a:r>
          </a:p>
        </p:txBody>
      </p:sp>
      <p:sp>
        <p:nvSpPr>
          <p:cNvPr id="83988" name="Text Box 22"/>
          <p:cNvSpPr txBox="1">
            <a:spLocks noChangeArrowheads="1"/>
          </p:cNvSpPr>
          <p:nvPr/>
        </p:nvSpPr>
        <p:spPr bwMode="auto">
          <a:xfrm>
            <a:off x="1077913" y="1341438"/>
            <a:ext cx="1265237" cy="230187"/>
          </a:xfrm>
          <a:prstGeom prst="rect">
            <a:avLst/>
          </a:prstGeom>
          <a:noFill/>
          <a:ln w="9525">
            <a:noFill/>
            <a:miter lim="800000"/>
            <a:headEnd/>
            <a:tailEnd/>
          </a:ln>
        </p:spPr>
        <p:txBody>
          <a:bodyPr lIns="91435" tIns="45718" rIns="91435" bIns="45718">
            <a:spAutoFit/>
          </a:bodyPr>
          <a:lstStyle/>
          <a:p>
            <a:pPr algn="l" eaLnBrk="0" hangingPunct="0">
              <a:spcBef>
                <a:spcPct val="50000"/>
              </a:spcBef>
            </a:pPr>
            <a:r>
              <a:rPr lang="it-IT" altLang="it-IT" sz="900" b="1">
                <a:latin typeface="Times New Roman" pitchFamily="18" charset="0"/>
              </a:rPr>
              <a:t>Prè Saint Didier (AO)</a:t>
            </a:r>
          </a:p>
        </p:txBody>
      </p:sp>
      <p:sp>
        <p:nvSpPr>
          <p:cNvPr id="83989" name="Text Box 23"/>
          <p:cNvSpPr txBox="1">
            <a:spLocks noChangeArrowheads="1"/>
          </p:cNvSpPr>
          <p:nvPr/>
        </p:nvSpPr>
        <p:spPr bwMode="auto">
          <a:xfrm>
            <a:off x="4140200" y="2354263"/>
            <a:ext cx="719138" cy="211137"/>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Porto Verde</a:t>
            </a:r>
            <a:endParaRPr lang="it-IT" altLang="it-IT" sz="900">
              <a:latin typeface="Times New Roman" pitchFamily="18" charset="0"/>
            </a:endParaRPr>
          </a:p>
        </p:txBody>
      </p:sp>
      <p:sp>
        <p:nvSpPr>
          <p:cNvPr id="83990" name="AutoShape 24"/>
          <p:cNvSpPr>
            <a:spLocks noChangeArrowheads="1"/>
          </p:cNvSpPr>
          <p:nvPr/>
        </p:nvSpPr>
        <p:spPr bwMode="auto">
          <a:xfrm>
            <a:off x="3948113" y="3030538"/>
            <a:ext cx="115887" cy="125412"/>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3991" name="AutoShape 25"/>
          <p:cNvSpPr>
            <a:spLocks noChangeArrowheads="1"/>
          </p:cNvSpPr>
          <p:nvPr/>
        </p:nvSpPr>
        <p:spPr bwMode="auto">
          <a:xfrm>
            <a:off x="4024313" y="3644900"/>
            <a:ext cx="115887" cy="125413"/>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3992" name="AutoShape 26"/>
          <p:cNvSpPr>
            <a:spLocks noChangeArrowheads="1"/>
          </p:cNvSpPr>
          <p:nvPr/>
        </p:nvSpPr>
        <p:spPr bwMode="auto">
          <a:xfrm>
            <a:off x="4716463" y="4138613"/>
            <a:ext cx="115887" cy="125412"/>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3993" name="AutoShape 27"/>
          <p:cNvSpPr>
            <a:spLocks noChangeArrowheads="1"/>
          </p:cNvSpPr>
          <p:nvPr/>
        </p:nvSpPr>
        <p:spPr bwMode="auto">
          <a:xfrm>
            <a:off x="2335213" y="1773238"/>
            <a:ext cx="115887" cy="125412"/>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3994" name="Text Box 28"/>
          <p:cNvSpPr txBox="1">
            <a:spLocks noChangeArrowheads="1"/>
          </p:cNvSpPr>
          <p:nvPr/>
        </p:nvSpPr>
        <p:spPr bwMode="auto">
          <a:xfrm>
            <a:off x="4067175" y="3721100"/>
            <a:ext cx="720725" cy="212725"/>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  Roma</a:t>
            </a:r>
          </a:p>
        </p:txBody>
      </p:sp>
      <p:sp>
        <p:nvSpPr>
          <p:cNvPr id="83995" name="Text Box 29"/>
          <p:cNvSpPr txBox="1">
            <a:spLocks noChangeArrowheads="1"/>
          </p:cNvSpPr>
          <p:nvPr/>
        </p:nvSpPr>
        <p:spPr bwMode="auto">
          <a:xfrm>
            <a:off x="4572000" y="4297363"/>
            <a:ext cx="720725" cy="211137"/>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Napoli</a:t>
            </a:r>
          </a:p>
        </p:txBody>
      </p:sp>
      <p:sp>
        <p:nvSpPr>
          <p:cNvPr id="83996" name="AutoShape 30"/>
          <p:cNvSpPr>
            <a:spLocks noChangeArrowheads="1"/>
          </p:cNvSpPr>
          <p:nvPr/>
        </p:nvSpPr>
        <p:spPr bwMode="auto">
          <a:xfrm>
            <a:off x="3941763" y="2781300"/>
            <a:ext cx="152400" cy="165100"/>
          </a:xfrm>
          <a:prstGeom prst="star4">
            <a:avLst>
              <a:gd name="adj" fmla="val 12500"/>
            </a:avLst>
          </a:prstGeom>
          <a:solidFill>
            <a:srgbClr val="33CCFF"/>
          </a:solidFill>
          <a:ln w="9525">
            <a:solidFill>
              <a:schemeClr val="tx1"/>
            </a:solidFill>
            <a:miter lim="800000"/>
            <a:headEnd/>
            <a:tailEnd/>
          </a:ln>
        </p:spPr>
        <p:txBody>
          <a:bodyPr wrap="none" anchor="ctr"/>
          <a:lstStyle/>
          <a:p>
            <a:pPr algn="l"/>
            <a:endParaRPr lang="it-IT" altLang="it-IT"/>
          </a:p>
        </p:txBody>
      </p:sp>
      <p:sp>
        <p:nvSpPr>
          <p:cNvPr id="83997" name="Oval 31"/>
          <p:cNvSpPr>
            <a:spLocks noChangeArrowheads="1"/>
          </p:cNvSpPr>
          <p:nvPr/>
        </p:nvSpPr>
        <p:spPr bwMode="auto">
          <a:xfrm>
            <a:off x="4965700" y="5684838"/>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3998" name="Text Box 32"/>
          <p:cNvSpPr txBox="1">
            <a:spLocks noChangeArrowheads="1"/>
          </p:cNvSpPr>
          <p:nvPr/>
        </p:nvSpPr>
        <p:spPr bwMode="auto">
          <a:xfrm>
            <a:off x="4716463" y="5449888"/>
            <a:ext cx="792162" cy="211137"/>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Messina</a:t>
            </a:r>
          </a:p>
        </p:txBody>
      </p:sp>
      <p:sp>
        <p:nvSpPr>
          <p:cNvPr id="83999" name="Oval 33"/>
          <p:cNvSpPr>
            <a:spLocks noChangeArrowheads="1"/>
          </p:cNvSpPr>
          <p:nvPr/>
        </p:nvSpPr>
        <p:spPr bwMode="auto">
          <a:xfrm>
            <a:off x="3548063" y="2146300"/>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4000" name="Text Box 34"/>
          <p:cNvSpPr txBox="1">
            <a:spLocks noChangeArrowheads="1"/>
          </p:cNvSpPr>
          <p:nvPr/>
        </p:nvSpPr>
        <p:spPr bwMode="auto">
          <a:xfrm>
            <a:off x="3702050" y="2093913"/>
            <a:ext cx="725488" cy="211137"/>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a:latin typeface="Times New Roman" pitchFamily="18" charset="0"/>
              </a:rPr>
              <a:t>Bologna</a:t>
            </a:r>
          </a:p>
        </p:txBody>
      </p:sp>
      <p:sp>
        <p:nvSpPr>
          <p:cNvPr id="84001" name="AutoShape 35"/>
          <p:cNvSpPr>
            <a:spLocks noChangeArrowheads="1"/>
          </p:cNvSpPr>
          <p:nvPr/>
        </p:nvSpPr>
        <p:spPr bwMode="auto">
          <a:xfrm>
            <a:off x="3419475" y="2200275"/>
            <a:ext cx="115888" cy="125413"/>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4002" name="Rectangle 36"/>
          <p:cNvSpPr>
            <a:spLocks noChangeArrowheads="1"/>
          </p:cNvSpPr>
          <p:nvPr/>
        </p:nvSpPr>
        <p:spPr bwMode="auto">
          <a:xfrm>
            <a:off x="3016250" y="5556250"/>
            <a:ext cx="184150" cy="522288"/>
          </a:xfrm>
          <a:prstGeom prst="rect">
            <a:avLst/>
          </a:prstGeom>
          <a:noFill/>
          <a:ln w="9525">
            <a:noFill/>
            <a:miter lim="800000"/>
            <a:headEnd/>
            <a:tailEnd/>
          </a:ln>
        </p:spPr>
        <p:txBody>
          <a:bodyPr wrap="none" anchor="ctr">
            <a:spAutoFit/>
          </a:bodyPr>
          <a:lstStyle/>
          <a:p>
            <a:pPr algn="l"/>
            <a:r>
              <a:rPr lang="it-IT" altLang="it-IT" sz="1000"/>
              <a:t/>
            </a:r>
            <a:br>
              <a:rPr lang="it-IT" altLang="it-IT" sz="1000"/>
            </a:br>
            <a:endParaRPr lang="it-IT" altLang="it-IT"/>
          </a:p>
        </p:txBody>
      </p:sp>
      <p:grpSp>
        <p:nvGrpSpPr>
          <p:cNvPr id="84003" name="Group 37"/>
          <p:cNvGrpSpPr>
            <a:grpSpLocks/>
          </p:cNvGrpSpPr>
          <p:nvPr/>
        </p:nvGrpSpPr>
        <p:grpSpPr bwMode="auto">
          <a:xfrm>
            <a:off x="166688" y="5467350"/>
            <a:ext cx="1857375" cy="1279525"/>
            <a:chOff x="3198" y="799"/>
            <a:chExt cx="1200" cy="837"/>
          </a:xfrm>
        </p:grpSpPr>
        <p:sp>
          <p:nvSpPr>
            <p:cNvPr id="84014" name="Text Box 38"/>
            <p:cNvSpPr txBox="1">
              <a:spLocks noChangeArrowheads="1"/>
            </p:cNvSpPr>
            <p:nvPr/>
          </p:nvSpPr>
          <p:spPr bwMode="auto">
            <a:xfrm>
              <a:off x="3198" y="799"/>
              <a:ext cx="1200" cy="764"/>
            </a:xfrm>
            <a:prstGeom prst="rect">
              <a:avLst/>
            </a:prstGeom>
            <a:noFill/>
            <a:ln w="9525">
              <a:solidFill>
                <a:schemeClr val="tx1"/>
              </a:solidFill>
              <a:miter lim="800000"/>
              <a:headEnd/>
              <a:tailEnd/>
            </a:ln>
          </p:spPr>
          <p:txBody>
            <a:bodyPr lIns="91435" tIns="45718" rIns="91435" bIns="45718">
              <a:spAutoFit/>
            </a:bodyPr>
            <a:lstStyle/>
            <a:p>
              <a:pPr marL="190500" algn="l" eaLnBrk="0" hangingPunct="0">
                <a:spcBef>
                  <a:spcPct val="50000"/>
                </a:spcBef>
              </a:pPr>
              <a:r>
                <a:rPr lang="it-IT" altLang="it-IT" sz="1000" b="1">
                  <a:latin typeface="Times New Roman" pitchFamily="18" charset="0"/>
                </a:rPr>
                <a:t>Centri Formativi</a:t>
              </a:r>
            </a:p>
            <a:p>
              <a:pPr marL="190500" algn="l" eaLnBrk="0" hangingPunct="0">
                <a:spcBef>
                  <a:spcPct val="50000"/>
                </a:spcBef>
              </a:pPr>
              <a:r>
                <a:rPr lang="it-IT" altLang="it-IT" sz="1000" b="1">
                  <a:latin typeface="Times New Roman" pitchFamily="18" charset="0"/>
                </a:rPr>
                <a:t>Collegio</a:t>
              </a:r>
            </a:p>
            <a:p>
              <a:pPr marL="190500" algn="l" eaLnBrk="0" hangingPunct="0">
                <a:spcBef>
                  <a:spcPct val="50000"/>
                </a:spcBef>
              </a:pPr>
              <a:r>
                <a:rPr lang="it-IT" altLang="it-IT" sz="1000" b="1">
                  <a:latin typeface="Times New Roman" pitchFamily="18" charset="0"/>
                </a:rPr>
                <a:t>Centro vacanza</a:t>
              </a:r>
            </a:p>
            <a:p>
              <a:pPr marL="190500" algn="l" eaLnBrk="0" hangingPunct="0">
                <a:spcBef>
                  <a:spcPct val="50000"/>
                </a:spcBef>
              </a:pPr>
              <a:r>
                <a:rPr lang="it-IT" altLang="it-IT" sz="1000" b="1">
                  <a:latin typeface="Times New Roman" pitchFamily="18" charset="0"/>
                </a:rPr>
                <a:t>Servizio Sociale</a:t>
              </a:r>
            </a:p>
            <a:p>
              <a:pPr marL="190500" algn="l" eaLnBrk="0" hangingPunct="0">
                <a:spcBef>
                  <a:spcPct val="50000"/>
                </a:spcBef>
              </a:pPr>
              <a:r>
                <a:rPr lang="it-IT" altLang="it-IT" sz="1000" b="1">
                  <a:latin typeface="Times New Roman" pitchFamily="18" charset="0"/>
                </a:rPr>
                <a:t>Amministrazione Centrale</a:t>
              </a:r>
            </a:p>
          </p:txBody>
        </p:sp>
        <p:sp>
          <p:nvSpPr>
            <p:cNvPr id="84015" name="Oval 39"/>
            <p:cNvSpPr>
              <a:spLocks noChangeArrowheads="1"/>
            </p:cNvSpPr>
            <p:nvPr/>
          </p:nvSpPr>
          <p:spPr bwMode="auto">
            <a:xfrm>
              <a:off x="3252" y="851"/>
              <a:ext cx="70" cy="76"/>
            </a:xfrm>
            <a:prstGeom prst="ellipse">
              <a:avLst/>
            </a:prstGeom>
            <a:solidFill>
              <a:srgbClr val="0000FF"/>
            </a:solidFill>
            <a:ln w="9525">
              <a:solidFill>
                <a:srgbClr val="0066FF"/>
              </a:solidFill>
              <a:round/>
              <a:headEnd/>
              <a:tailEnd/>
            </a:ln>
          </p:spPr>
          <p:txBody>
            <a:bodyPr wrap="none" anchor="ctr"/>
            <a:lstStyle/>
            <a:p>
              <a:pPr algn="l"/>
              <a:endParaRPr lang="it-IT" altLang="it-IT"/>
            </a:p>
          </p:txBody>
        </p:sp>
        <p:sp>
          <p:nvSpPr>
            <p:cNvPr id="84016" name="Rectangle 40"/>
            <p:cNvSpPr>
              <a:spLocks noChangeArrowheads="1"/>
            </p:cNvSpPr>
            <p:nvPr/>
          </p:nvSpPr>
          <p:spPr bwMode="auto">
            <a:xfrm>
              <a:off x="3263" y="1007"/>
              <a:ext cx="48" cy="52"/>
            </a:xfrm>
            <a:prstGeom prst="rect">
              <a:avLst/>
            </a:prstGeom>
            <a:solidFill>
              <a:srgbClr val="FF0000"/>
            </a:solidFill>
            <a:ln w="9525">
              <a:solidFill>
                <a:srgbClr val="0066FF"/>
              </a:solidFill>
              <a:miter lim="800000"/>
              <a:headEnd/>
              <a:tailEnd/>
            </a:ln>
          </p:spPr>
          <p:txBody>
            <a:bodyPr wrap="none" anchor="ctr"/>
            <a:lstStyle/>
            <a:p>
              <a:pPr algn="l"/>
              <a:endParaRPr lang="it-IT" altLang="it-IT"/>
            </a:p>
          </p:txBody>
        </p:sp>
        <p:sp>
          <p:nvSpPr>
            <p:cNvPr id="84017" name="AutoShape 41"/>
            <p:cNvSpPr>
              <a:spLocks noChangeArrowheads="1"/>
            </p:cNvSpPr>
            <p:nvPr/>
          </p:nvSpPr>
          <p:spPr bwMode="auto">
            <a:xfrm>
              <a:off x="3254" y="1163"/>
              <a:ext cx="70" cy="76"/>
            </a:xfrm>
            <a:prstGeom prst="triangle">
              <a:avLst>
                <a:gd name="adj" fmla="val 50000"/>
              </a:avLst>
            </a:prstGeom>
            <a:solidFill>
              <a:srgbClr val="FFFF00"/>
            </a:solidFill>
            <a:ln w="9525">
              <a:solidFill>
                <a:srgbClr val="0066FF"/>
              </a:solidFill>
              <a:miter lim="800000"/>
              <a:headEnd/>
              <a:tailEnd/>
            </a:ln>
          </p:spPr>
          <p:txBody>
            <a:bodyPr wrap="none" anchor="ctr"/>
            <a:lstStyle/>
            <a:p>
              <a:pPr algn="l"/>
              <a:endParaRPr lang="it-IT" altLang="it-IT"/>
            </a:p>
          </p:txBody>
        </p:sp>
        <p:sp>
          <p:nvSpPr>
            <p:cNvPr id="84018" name="AutoShape 42"/>
            <p:cNvSpPr>
              <a:spLocks noChangeArrowheads="1"/>
            </p:cNvSpPr>
            <p:nvPr/>
          </p:nvSpPr>
          <p:spPr bwMode="auto">
            <a:xfrm>
              <a:off x="3259" y="1310"/>
              <a:ext cx="73" cy="79"/>
            </a:xfrm>
            <a:prstGeom prst="diamond">
              <a:avLst/>
            </a:prstGeom>
            <a:solidFill>
              <a:srgbClr val="006600"/>
            </a:solidFill>
            <a:ln w="9525">
              <a:solidFill>
                <a:srgbClr val="0066FF"/>
              </a:solidFill>
              <a:miter lim="800000"/>
              <a:headEnd/>
              <a:tailEnd/>
            </a:ln>
          </p:spPr>
          <p:txBody>
            <a:bodyPr wrap="none" anchor="ctr"/>
            <a:lstStyle/>
            <a:p>
              <a:pPr algn="l"/>
              <a:endParaRPr lang="it-IT" altLang="it-IT"/>
            </a:p>
          </p:txBody>
        </p:sp>
        <p:sp>
          <p:nvSpPr>
            <p:cNvPr id="84019" name="AutoShape 43"/>
            <p:cNvSpPr>
              <a:spLocks noChangeArrowheads="1"/>
            </p:cNvSpPr>
            <p:nvPr/>
          </p:nvSpPr>
          <p:spPr bwMode="auto">
            <a:xfrm>
              <a:off x="3246" y="1419"/>
              <a:ext cx="96" cy="104"/>
            </a:xfrm>
            <a:prstGeom prst="star4">
              <a:avLst>
                <a:gd name="adj" fmla="val 12500"/>
              </a:avLst>
            </a:prstGeom>
            <a:solidFill>
              <a:srgbClr val="33CCFF"/>
            </a:solidFill>
            <a:ln w="9525">
              <a:solidFill>
                <a:srgbClr val="0066FF"/>
              </a:solidFill>
              <a:miter lim="800000"/>
              <a:headEnd/>
              <a:tailEnd/>
            </a:ln>
          </p:spPr>
          <p:txBody>
            <a:bodyPr wrap="none" anchor="ctr"/>
            <a:lstStyle/>
            <a:p>
              <a:pPr algn="l"/>
              <a:endParaRPr lang="it-IT" altLang="it-IT"/>
            </a:p>
          </p:txBody>
        </p:sp>
        <p:sp>
          <p:nvSpPr>
            <p:cNvPr id="266284" name="AutoShape 44"/>
            <p:cNvSpPr>
              <a:spLocks noChangeArrowheads="1"/>
            </p:cNvSpPr>
            <p:nvPr/>
          </p:nvSpPr>
          <p:spPr bwMode="auto">
            <a:xfrm>
              <a:off x="3252" y="1546"/>
              <a:ext cx="86" cy="90"/>
            </a:xfrm>
            <a:prstGeom prst="star5">
              <a:avLst/>
            </a:prstGeom>
            <a:noFill/>
            <a:ln>
              <a:noFill/>
            </a:ln>
            <a:effectLst/>
            <a:extLst/>
          </p:spPr>
          <p:txBody>
            <a:bodyPr wrap="none" anchor="ctr"/>
            <a:lstStyle/>
            <a:p>
              <a:pPr algn="l">
                <a:defRPr/>
              </a:pPr>
              <a:endParaRPr lang="it-IT" dirty="0">
                <a:latin typeface="Arial" panose="020B0604020202020204" pitchFamily="34" charset="0"/>
              </a:endParaRPr>
            </a:p>
          </p:txBody>
        </p:sp>
      </p:grpSp>
      <p:sp>
        <p:nvSpPr>
          <p:cNvPr id="52258" name="Text Box 45"/>
          <p:cNvSpPr txBox="1">
            <a:spLocks noChangeArrowheads="1"/>
          </p:cNvSpPr>
          <p:nvPr/>
        </p:nvSpPr>
        <p:spPr bwMode="auto">
          <a:xfrm>
            <a:off x="1588" y="5032375"/>
            <a:ext cx="1368425" cy="400050"/>
          </a:xfrm>
          <a:prstGeom prst="rect">
            <a:avLst/>
          </a:prstGeom>
          <a:noFill/>
          <a:ln>
            <a:noFill/>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a:spcBef>
                <a:spcPct val="50000"/>
              </a:spcBef>
              <a:defRPr/>
            </a:pPr>
            <a:r>
              <a:rPr lang="it-IT" altLang="it-IT" dirty="0" smtClean="0">
                <a:latin typeface="+mn-lt"/>
              </a:rPr>
              <a:t>Legenda</a:t>
            </a:r>
            <a:endParaRPr lang="it-IT" altLang="it-IT" sz="2000" dirty="0" smtClean="0">
              <a:latin typeface="+mn-lt"/>
            </a:endParaRPr>
          </a:p>
        </p:txBody>
      </p:sp>
      <p:sp>
        <p:nvSpPr>
          <p:cNvPr id="52259" name="Text Box 46"/>
          <p:cNvSpPr txBox="1">
            <a:spLocks noChangeArrowheads="1"/>
          </p:cNvSpPr>
          <p:nvPr/>
        </p:nvSpPr>
        <p:spPr bwMode="auto">
          <a:xfrm>
            <a:off x="82550" y="2768600"/>
            <a:ext cx="3121025" cy="992188"/>
          </a:xfrm>
          <a:prstGeom prst="rect">
            <a:avLst/>
          </a:prstGeom>
          <a:noFill/>
          <a:ln w="9525">
            <a:noFill/>
            <a:miter lim="800000"/>
            <a:headEnd/>
            <a:tailEnd/>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a:defRPr/>
            </a:pPr>
            <a:r>
              <a:rPr lang="it-IT" altLang="it-IT" sz="1000" b="1" dirty="0" smtClean="0">
                <a:effectLst>
                  <a:outerShdw blurRad="38100" dist="38100" dir="2700000" algn="tl">
                    <a:srgbClr val="000000">
                      <a:alpha val="43137"/>
                    </a:srgbClr>
                  </a:outerShdw>
                </a:effectLst>
                <a:latin typeface="+mn-lt"/>
              </a:rPr>
              <a:t>Amministrazione Centrale</a:t>
            </a:r>
          </a:p>
          <a:p>
            <a:pPr algn="l">
              <a:defRPr/>
            </a:pPr>
            <a:r>
              <a:rPr lang="it-IT" altLang="it-IT" sz="1000" dirty="0" smtClean="0">
                <a:latin typeface="+mn-lt"/>
              </a:rPr>
              <a:t>Via Ruggero D’Andreotto, 18 – 06124 Perugia</a:t>
            </a:r>
          </a:p>
          <a:p>
            <a:pPr algn="l">
              <a:lnSpc>
                <a:spcPct val="85000"/>
              </a:lnSpc>
              <a:defRPr/>
            </a:pPr>
            <a:r>
              <a:rPr lang="it-IT" altLang="it-IT" sz="1000" dirty="0" smtClean="0">
                <a:latin typeface="+mn-lt"/>
              </a:rPr>
              <a:t>- Portineria Tel. 075.5869200</a:t>
            </a:r>
          </a:p>
          <a:p>
            <a:pPr algn="l">
              <a:defRPr/>
            </a:pPr>
            <a:r>
              <a:rPr lang="it-IT" altLang="it-IT" sz="1000" dirty="0" smtClean="0">
                <a:latin typeface="+mn-lt"/>
              </a:rPr>
              <a:t>- Presidenza Tel. 075.58.69.210  Fax 075.50.51.434</a:t>
            </a:r>
          </a:p>
          <a:p>
            <a:pPr algn="l">
              <a:defRPr/>
            </a:pPr>
            <a:r>
              <a:rPr lang="it-IT" altLang="it-IT" sz="1000" dirty="0" smtClean="0">
                <a:latin typeface="+mn-lt"/>
              </a:rPr>
              <a:t>- Direzione Generale Tel. 075.58.69.209 Fax 075.50.10.665      </a:t>
            </a:r>
          </a:p>
        </p:txBody>
      </p:sp>
      <p:sp>
        <p:nvSpPr>
          <p:cNvPr id="52261" name="Text Box 54"/>
          <p:cNvSpPr txBox="1">
            <a:spLocks noChangeArrowheads="1"/>
          </p:cNvSpPr>
          <p:nvPr/>
        </p:nvSpPr>
        <p:spPr bwMode="auto">
          <a:xfrm>
            <a:off x="73025" y="3771900"/>
            <a:ext cx="2338388" cy="554038"/>
          </a:xfrm>
          <a:prstGeom prst="rect">
            <a:avLst/>
          </a:prstGeom>
          <a:noFill/>
          <a:ln w="9525">
            <a:noFill/>
            <a:miter lim="800000"/>
            <a:headEnd/>
            <a:tailEnd/>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a:defRPr/>
            </a:pPr>
            <a:r>
              <a:rPr lang="it-IT" altLang="it-IT" sz="1000" b="1" dirty="0" smtClean="0">
                <a:effectLst>
                  <a:outerShdw blurRad="38100" dist="38100" dir="2700000" algn="tl">
                    <a:srgbClr val="000000">
                      <a:alpha val="43137"/>
                    </a:srgbClr>
                  </a:outerShdw>
                </a:effectLst>
                <a:latin typeface="+mn-lt"/>
              </a:rPr>
              <a:t>Collegio Unico Perugia</a:t>
            </a:r>
          </a:p>
          <a:p>
            <a:pPr algn="l">
              <a:defRPr/>
            </a:pPr>
            <a:r>
              <a:rPr lang="it-IT" altLang="it-IT" sz="1000" dirty="0" smtClean="0">
                <a:latin typeface="+mn-lt"/>
              </a:rPr>
              <a:t>Via O. Antinori, 28  06124</a:t>
            </a:r>
          </a:p>
          <a:p>
            <a:pPr algn="l">
              <a:defRPr/>
            </a:pPr>
            <a:r>
              <a:rPr lang="it-IT" altLang="it-IT" sz="1000" dirty="0" smtClean="0">
                <a:latin typeface="+mn-lt"/>
              </a:rPr>
              <a:t>Tel. 075.58.69.511  Fax 075.58.47.370</a:t>
            </a:r>
          </a:p>
        </p:txBody>
      </p:sp>
      <p:sp>
        <p:nvSpPr>
          <p:cNvPr id="84007" name="AutoShape 56"/>
          <p:cNvSpPr>
            <a:spLocks noChangeArrowheads="1"/>
          </p:cNvSpPr>
          <p:nvPr/>
        </p:nvSpPr>
        <p:spPr bwMode="auto">
          <a:xfrm>
            <a:off x="5076825" y="5661025"/>
            <a:ext cx="115888" cy="125413"/>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4008" name="Text Box 57"/>
          <p:cNvSpPr txBox="1">
            <a:spLocks noChangeArrowheads="1"/>
          </p:cNvSpPr>
          <p:nvPr/>
        </p:nvSpPr>
        <p:spPr bwMode="auto">
          <a:xfrm>
            <a:off x="5580063" y="3968750"/>
            <a:ext cx="431800" cy="196850"/>
          </a:xfrm>
          <a:prstGeom prst="rect">
            <a:avLst/>
          </a:prstGeom>
          <a:noFill/>
          <a:ln w="9525">
            <a:noFill/>
            <a:miter lim="800000"/>
            <a:headEnd/>
            <a:tailEnd/>
          </a:ln>
        </p:spPr>
        <p:txBody>
          <a:bodyPr lIns="36000" tIns="36000" rIns="36000" bIns="36000">
            <a:spAutoFit/>
          </a:bodyPr>
          <a:lstStyle/>
          <a:p>
            <a:pPr algn="l" eaLnBrk="0" hangingPunct="0">
              <a:lnSpc>
                <a:spcPct val="90000"/>
              </a:lnSpc>
            </a:pPr>
            <a:r>
              <a:rPr lang="it-IT" altLang="it-IT" sz="900" b="1">
                <a:latin typeface="Times New Roman" pitchFamily="18" charset="0"/>
              </a:rPr>
              <a:t>Bari</a:t>
            </a:r>
          </a:p>
        </p:txBody>
      </p:sp>
      <p:sp>
        <p:nvSpPr>
          <p:cNvPr id="84009" name="AutoShape 58"/>
          <p:cNvSpPr>
            <a:spLocks noChangeArrowheads="1"/>
          </p:cNvSpPr>
          <p:nvPr/>
        </p:nvSpPr>
        <p:spPr bwMode="auto">
          <a:xfrm>
            <a:off x="5608638" y="4111625"/>
            <a:ext cx="115887" cy="125413"/>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4010" name="AutoShape 59"/>
          <p:cNvSpPr>
            <a:spLocks noChangeArrowheads="1"/>
          </p:cNvSpPr>
          <p:nvPr/>
        </p:nvSpPr>
        <p:spPr bwMode="auto">
          <a:xfrm>
            <a:off x="3708400" y="1768475"/>
            <a:ext cx="115888" cy="125413"/>
          </a:xfrm>
          <a:prstGeom prst="diamond">
            <a:avLst/>
          </a:prstGeom>
          <a:solidFill>
            <a:srgbClr val="006600"/>
          </a:solidFill>
          <a:ln w="9525">
            <a:solidFill>
              <a:schemeClr val="tx1"/>
            </a:solidFill>
            <a:miter lim="800000"/>
            <a:headEnd/>
            <a:tailEnd/>
          </a:ln>
        </p:spPr>
        <p:txBody>
          <a:bodyPr wrap="none" anchor="ctr"/>
          <a:lstStyle/>
          <a:p>
            <a:pPr algn="l"/>
            <a:endParaRPr lang="it-IT" altLang="it-IT"/>
          </a:p>
        </p:txBody>
      </p:sp>
      <p:sp>
        <p:nvSpPr>
          <p:cNvPr id="84011" name="Oval 60"/>
          <p:cNvSpPr>
            <a:spLocks noChangeArrowheads="1"/>
          </p:cNvSpPr>
          <p:nvPr/>
        </p:nvSpPr>
        <p:spPr bwMode="auto">
          <a:xfrm>
            <a:off x="2408238" y="1868488"/>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84012" name="Oval 11"/>
          <p:cNvSpPr>
            <a:spLocks noChangeArrowheads="1"/>
          </p:cNvSpPr>
          <p:nvPr/>
        </p:nvSpPr>
        <p:spPr bwMode="auto">
          <a:xfrm>
            <a:off x="4821238" y="4171950"/>
            <a:ext cx="111125" cy="120650"/>
          </a:xfrm>
          <a:prstGeom prst="ellipse">
            <a:avLst/>
          </a:prstGeom>
          <a:solidFill>
            <a:srgbClr val="0000FF"/>
          </a:solidFill>
          <a:ln w="9525">
            <a:solidFill>
              <a:srgbClr val="0000FF"/>
            </a:solidFill>
            <a:round/>
            <a:headEnd/>
            <a:tailEnd/>
          </a:ln>
        </p:spPr>
        <p:txBody>
          <a:bodyPr wrap="none" anchor="ctr"/>
          <a:lstStyle/>
          <a:p>
            <a:pPr algn="l"/>
            <a:endParaRPr lang="it-IT" altLang="it-IT"/>
          </a:p>
        </p:txBody>
      </p:sp>
      <p:sp>
        <p:nvSpPr>
          <p:cNvPr id="53" name="Titolo 2"/>
          <p:cNvSpPr txBox="1">
            <a:spLocks/>
          </p:cNvSpPr>
          <p:nvPr/>
        </p:nvSpPr>
        <p:spPr bwMode="auto">
          <a:xfrm>
            <a:off x="352425" y="115888"/>
            <a:ext cx="5803900" cy="792162"/>
          </a:xfrm>
          <a:prstGeom prst="rect">
            <a:avLst/>
          </a:prstGeom>
          <a:noFill/>
          <a:ln>
            <a:noFill/>
          </a:ln>
          <a:extLst/>
        </p:spPr>
        <p:txBody>
          <a:bodyPr anchor="b"/>
          <a:lstStyle>
            <a:lvl1pPr algn="l" rtl="0" eaLnBrk="0" fontAlgn="base" hangingPunct="0">
              <a:spcBef>
                <a:spcPts val="400"/>
              </a:spcBef>
              <a:spcAft>
                <a:spcPct val="0"/>
              </a:spcAft>
              <a:defRPr sz="4000" kern="1200">
                <a:solidFill>
                  <a:schemeClr val="tx1"/>
                </a:solidFill>
                <a:latin typeface="+mj-lt"/>
                <a:ea typeface="+mj-ea"/>
                <a:cs typeface="Tunga" pitchFamily="2"/>
              </a:defRPr>
            </a:lvl1pPr>
            <a:lvl2pPr algn="l" rtl="0" eaLnBrk="0" fontAlgn="base" hangingPunct="0">
              <a:spcBef>
                <a:spcPts val="400"/>
              </a:spcBef>
              <a:spcAft>
                <a:spcPct val="0"/>
              </a:spcAft>
              <a:defRPr sz="4000">
                <a:solidFill>
                  <a:schemeClr val="tx1"/>
                </a:solidFill>
                <a:latin typeface="Calibri" pitchFamily="34" charset="0"/>
                <a:cs typeface="Tunga" pitchFamily="34" charset="0"/>
              </a:defRPr>
            </a:lvl2pPr>
            <a:lvl3pPr algn="l" rtl="0" eaLnBrk="0" fontAlgn="base" hangingPunct="0">
              <a:spcBef>
                <a:spcPts val="400"/>
              </a:spcBef>
              <a:spcAft>
                <a:spcPct val="0"/>
              </a:spcAft>
              <a:defRPr sz="4000">
                <a:solidFill>
                  <a:schemeClr val="tx1"/>
                </a:solidFill>
                <a:latin typeface="Calibri" pitchFamily="34" charset="0"/>
                <a:cs typeface="Tunga" pitchFamily="34" charset="0"/>
              </a:defRPr>
            </a:lvl3pPr>
            <a:lvl4pPr algn="l" rtl="0" eaLnBrk="0" fontAlgn="base" hangingPunct="0">
              <a:spcBef>
                <a:spcPts val="400"/>
              </a:spcBef>
              <a:spcAft>
                <a:spcPct val="0"/>
              </a:spcAft>
              <a:defRPr sz="4000">
                <a:solidFill>
                  <a:schemeClr val="tx1"/>
                </a:solidFill>
                <a:latin typeface="Calibri" pitchFamily="34" charset="0"/>
                <a:cs typeface="Tunga" pitchFamily="34" charset="0"/>
              </a:defRPr>
            </a:lvl4pPr>
            <a:lvl5pPr algn="l" rtl="0" eaLnBrk="0" fontAlgn="base" hangingPunct="0">
              <a:spcBef>
                <a:spcPts val="400"/>
              </a:spcBef>
              <a:spcAft>
                <a:spcPct val="0"/>
              </a:spcAft>
              <a:defRPr sz="4000">
                <a:solidFill>
                  <a:schemeClr val="tx1"/>
                </a:solidFill>
                <a:latin typeface="Calibri" pitchFamily="34" charset="0"/>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a:lstStyle>
          <a:p>
            <a:pPr>
              <a:defRPr/>
            </a:pPr>
            <a:r>
              <a:rPr lang="it-IT" dirty="0" smtClean="0">
                <a:effectLst>
                  <a:outerShdw blurRad="38100" dist="38100" dir="2700000" algn="tl">
                    <a:srgbClr val="000000">
                      <a:alpha val="43137"/>
                    </a:srgbClr>
                  </a:outerShdw>
                </a:effectLst>
              </a:rPr>
              <a:t>Le strutture</a:t>
            </a:r>
            <a:endParaRPr lang="it-IT" dirty="0">
              <a:effectLst>
                <a:outerShdw blurRad="38100" dist="38100" dir="2700000" algn="tl">
                  <a:srgbClr val="000000">
                    <a:alpha val="43137"/>
                  </a:srgbClr>
                </a:outerShdw>
              </a:effectLst>
            </a:endParaRPr>
          </a:p>
        </p:txBody>
      </p:sp>
      <p:sp>
        <p:nvSpPr>
          <p:cNvPr id="49" name="AutoShape 14"/>
          <p:cNvSpPr>
            <a:spLocks noChangeArrowheads="1"/>
          </p:cNvSpPr>
          <p:nvPr/>
        </p:nvSpPr>
        <p:spPr bwMode="auto">
          <a:xfrm>
            <a:off x="4070350" y="3020318"/>
            <a:ext cx="111125" cy="120650"/>
          </a:xfrm>
          <a:prstGeom prst="triangle">
            <a:avLst>
              <a:gd name="adj" fmla="val 50000"/>
            </a:avLst>
          </a:prstGeom>
          <a:solidFill>
            <a:srgbClr val="FFFF00"/>
          </a:solidFill>
          <a:ln w="9525">
            <a:solidFill>
              <a:schemeClr val="tx1"/>
            </a:solidFill>
            <a:miter lim="800000"/>
            <a:headEnd/>
            <a:tailEnd/>
          </a:ln>
        </p:spPr>
        <p:txBody>
          <a:bodyPr wrap="none" anchor="ctr"/>
          <a:lstStyle/>
          <a:p>
            <a:pPr algn="l"/>
            <a:endParaRPr lang="it-IT" altLang="it-IT"/>
          </a:p>
        </p:txBody>
      </p:sp>
      <p:sp>
        <p:nvSpPr>
          <p:cNvPr id="50" name="AutoShape 14"/>
          <p:cNvSpPr>
            <a:spLocks noChangeArrowheads="1"/>
          </p:cNvSpPr>
          <p:nvPr/>
        </p:nvSpPr>
        <p:spPr bwMode="auto">
          <a:xfrm>
            <a:off x="3958410" y="1477169"/>
            <a:ext cx="111125" cy="120650"/>
          </a:xfrm>
          <a:prstGeom prst="triangle">
            <a:avLst>
              <a:gd name="adj" fmla="val 50000"/>
            </a:avLst>
          </a:prstGeom>
          <a:solidFill>
            <a:srgbClr val="FFFF00"/>
          </a:solidFill>
          <a:ln w="9525">
            <a:solidFill>
              <a:schemeClr val="tx1"/>
            </a:solidFill>
            <a:miter lim="800000"/>
            <a:headEnd/>
            <a:tailEnd/>
          </a:ln>
        </p:spPr>
        <p:txBody>
          <a:bodyPr wrap="none" anchor="ctr"/>
          <a:lstStyle/>
          <a:p>
            <a:pPr algn="l"/>
            <a:endParaRPr lang="it-IT" altLang="it-IT"/>
          </a:p>
        </p:txBody>
      </p:sp>
      <p:sp>
        <p:nvSpPr>
          <p:cNvPr id="51" name="Text Box 20"/>
          <p:cNvSpPr txBox="1">
            <a:spLocks noChangeArrowheads="1"/>
          </p:cNvSpPr>
          <p:nvPr/>
        </p:nvSpPr>
        <p:spPr bwMode="auto">
          <a:xfrm>
            <a:off x="4060053" y="1460542"/>
            <a:ext cx="647700" cy="211138"/>
          </a:xfrm>
          <a:prstGeom prst="rect">
            <a:avLst/>
          </a:prstGeom>
          <a:noFill/>
          <a:ln w="9525">
            <a:noFill/>
            <a:miter lim="800000"/>
            <a:headEnd/>
            <a:tailEnd/>
          </a:ln>
        </p:spPr>
        <p:txBody>
          <a:bodyPr lIns="36000" tIns="36000" rIns="36000" bIns="36000">
            <a:spAutoFit/>
          </a:bodyPr>
          <a:lstStyle/>
          <a:p>
            <a:pPr algn="l" eaLnBrk="0" hangingPunct="0">
              <a:spcBef>
                <a:spcPct val="50000"/>
              </a:spcBef>
            </a:pPr>
            <a:r>
              <a:rPr lang="it-IT" altLang="it-IT" sz="900" b="1" dirty="0" smtClean="0">
                <a:latin typeface="Times New Roman" pitchFamily="18" charset="0"/>
              </a:rPr>
              <a:t>Nevegal</a:t>
            </a:r>
            <a:endParaRPr lang="it-IT" altLang="it-IT" sz="900" dirty="0">
              <a:latin typeface="Times New Roman" pitchFamily="18" charset="0"/>
            </a:endParaRPr>
          </a:p>
        </p:txBody>
      </p:sp>
    </p:spTree>
    <p:extLst>
      <p:ext uri="{BB962C8B-B14F-4D97-AF65-F5344CB8AC3E}">
        <p14:creationId xmlns:p14="http://schemas.microsoft.com/office/powerpoint/2010/main" val="4215971321"/>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52425" y="228600"/>
            <a:ext cx="7680325" cy="896938"/>
          </a:xfrm>
        </p:spPr>
        <p:txBody>
          <a:bodyPr/>
          <a:lstStyle/>
          <a:p>
            <a:pPr eaLnBrk="1" hangingPunct="1"/>
            <a:r>
              <a:rPr lang="it-IT" altLang="it-IT" sz="2800" b="1" smtClean="0">
                <a:effectLst>
                  <a:outerShdw blurRad="38100" dist="38100" dir="2700000" algn="tl">
                    <a:srgbClr val="000000"/>
                  </a:outerShdw>
                </a:effectLst>
                <a:latin typeface="Garamond" pitchFamily="18" charset="0"/>
              </a:rPr>
              <a:t>Amministrazione Centrale</a:t>
            </a:r>
            <a:br>
              <a:rPr lang="it-IT" altLang="it-IT" sz="2800" b="1" smtClean="0">
                <a:effectLst>
                  <a:outerShdw blurRad="38100" dist="38100" dir="2700000" algn="tl">
                    <a:srgbClr val="000000"/>
                  </a:outerShdw>
                </a:effectLst>
                <a:latin typeface="Garamond" pitchFamily="18" charset="0"/>
              </a:rPr>
            </a:br>
            <a:r>
              <a:rPr lang="it-IT" altLang="it-IT" sz="1400" smtClean="0"/>
              <a:t>Via Ruggero D’Andreotto, 18 – 06124 Perugia - Tel. 075.5869200</a:t>
            </a:r>
            <a:br>
              <a:rPr lang="it-IT" altLang="it-IT" sz="1400" smtClean="0"/>
            </a:br>
            <a:r>
              <a:rPr lang="it-IT" sz="1400" smtClean="0"/>
              <a:t>posta@onaosi.it</a:t>
            </a:r>
          </a:p>
        </p:txBody>
      </p:sp>
      <p:sp>
        <p:nvSpPr>
          <p:cNvPr id="54274"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452E9BE5-5062-43D3-A280-2A17D01533C2}" type="slidenum">
              <a:rPr lang="it-IT" altLang="it-IT" sz="1400"/>
              <a:pPr>
                <a:spcBef>
                  <a:spcPct val="0"/>
                </a:spcBef>
                <a:buFontTx/>
                <a:buNone/>
                <a:defRPr/>
              </a:pPr>
              <a:t>27</a:t>
            </a:fld>
            <a:endParaRPr lang="it-IT" altLang="it-IT" sz="1400" dirty="0"/>
          </a:p>
        </p:txBody>
      </p:sp>
      <p:pic>
        <p:nvPicPr>
          <p:cNvPr id="53257" name="Picture 27" descr="AmministrazioneIndex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618" y="1844824"/>
            <a:ext cx="5567960" cy="41764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53258" name="Picture 10" descr="F:\ONAOSI\Foto Istituzionali\Varie\Amministrazione New\DSCN315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08104" y="1410580"/>
            <a:ext cx="2841409" cy="213105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p:spPr>
      </p:pic>
      <p:pic>
        <p:nvPicPr>
          <p:cNvPr id="53259" name="Picture 11" descr="F:\ONAOSI\Foto Istituzionali\Varie\Amministrazione New\DSCN316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65551" y="3933056"/>
            <a:ext cx="3126514" cy="23448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p:spPr>
      </p:pic>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52425" y="228600"/>
            <a:ext cx="7680325" cy="896938"/>
          </a:xfrm>
        </p:spPr>
        <p:txBody>
          <a:bodyPr/>
          <a:lstStyle/>
          <a:p>
            <a:r>
              <a:rPr lang="it-IT" altLang="it-IT" sz="2800" b="1" smtClean="0">
                <a:effectLst>
                  <a:outerShdw blurRad="38100" dist="38100" dir="2700000" algn="tl">
                    <a:srgbClr val="000000"/>
                  </a:outerShdw>
                </a:effectLst>
                <a:latin typeface="Garamond" pitchFamily="18" charset="0"/>
              </a:rPr>
              <a:t>Collegio di Perugia</a:t>
            </a:r>
            <a:br>
              <a:rPr lang="it-IT" altLang="it-IT" sz="2800" b="1" smtClean="0">
                <a:effectLst>
                  <a:outerShdw blurRad="38100" dist="38100" dir="2700000" algn="tl">
                    <a:srgbClr val="000000"/>
                  </a:outerShdw>
                </a:effectLst>
                <a:latin typeface="Garamond" pitchFamily="18" charset="0"/>
              </a:rPr>
            </a:br>
            <a:r>
              <a:rPr lang="it-IT" altLang="it-IT" sz="1400" smtClean="0"/>
              <a:t>Via O. Antinori, 28  06123 - Tel. 075.5869511  Fax 075.5847370</a:t>
            </a:r>
            <a:br>
              <a:rPr lang="it-IT" altLang="it-IT" sz="1400" smtClean="0"/>
            </a:br>
            <a:r>
              <a:rPr lang="it-IT" altLang="it-IT" sz="1400" smtClean="0"/>
              <a:t>collegiopg@onaosi.it</a:t>
            </a:r>
            <a:endParaRPr lang="it-IT" sz="1400" smtClean="0"/>
          </a:p>
        </p:txBody>
      </p:sp>
      <p:sp>
        <p:nvSpPr>
          <p:cNvPr id="4" name="Segnaposto numero diapositiva 3"/>
          <p:cNvSpPr>
            <a:spLocks noGrp="1"/>
          </p:cNvSpPr>
          <p:nvPr>
            <p:ph type="sldNum" sz="quarter" idx="14"/>
          </p:nvPr>
        </p:nvSpPr>
        <p:spPr/>
        <p:txBody>
          <a:bodyPr>
            <a:normAutofit fontScale="92500" lnSpcReduction="10000"/>
          </a:bodyPr>
          <a:lstStyle/>
          <a:p>
            <a:pPr>
              <a:defRPr/>
            </a:pPr>
            <a:fld id="{74EEB813-24D2-4800-AD81-213A6AB56E79}" type="slidenum">
              <a:rPr lang="it-IT" altLang="it-IT"/>
              <a:pPr>
                <a:defRPr/>
              </a:pPr>
              <a:t>28</a:t>
            </a:fld>
            <a:endParaRPr lang="it-IT" altLang="it-IT" dirty="0"/>
          </a:p>
        </p:txBody>
      </p:sp>
      <p:pic>
        <p:nvPicPr>
          <p:cNvPr id="86019" name="Picture 3" descr="F:\ONAOSI\Foto Istituzionali\FOTO CENTRI\Foto PG M\Diapositiv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556792"/>
            <a:ext cx="6416957" cy="4536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6020" name="Picture 4" descr="F:\ONAOSI\Foto Istituzionali\FOTO CENTRI\Foto PG M\res_perugia_masc7.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88200" y="271339"/>
            <a:ext cx="1416248" cy="1213474"/>
          </a:xfrm>
          <a:prstGeom prst="rect">
            <a:avLst/>
          </a:prstGeom>
          <a:ln w="228600" cap="sq" cmpd="thickThin">
            <a:solidFill>
              <a:srgbClr val="000000"/>
            </a:solidFill>
            <a:prstDash val="solid"/>
            <a:miter lim="800000"/>
          </a:ln>
          <a:effectLst>
            <a:innerShdw blurRad="76200">
              <a:srgbClr val="000000"/>
            </a:innerShdw>
          </a:effectLst>
          <a:extLst/>
        </p:spPr>
      </p:pic>
      <p:pic>
        <p:nvPicPr>
          <p:cNvPr id="86021" name="Picture 5" descr="F:\ONAOSI\Foto Istituzionali\FOTO CENTRI\Foto PG M\res_perugia_masc2.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88200" y="1629041"/>
            <a:ext cx="1416248" cy="1213927"/>
          </a:xfrm>
          <a:prstGeom prst="rect">
            <a:avLst/>
          </a:prstGeom>
          <a:ln w="228600" cap="sq" cmpd="thickThin">
            <a:solidFill>
              <a:srgbClr val="000000"/>
            </a:solidFill>
            <a:prstDash val="solid"/>
            <a:miter lim="800000"/>
          </a:ln>
          <a:effectLst>
            <a:innerShdw blurRad="76200">
              <a:srgbClr val="000000"/>
            </a:innerShdw>
          </a:effectLst>
          <a:extLst/>
        </p:spPr>
      </p:pic>
      <p:pic>
        <p:nvPicPr>
          <p:cNvPr id="86022" name="Picture 6" descr="F:\ONAOSI\Foto Istituzionali\FOTO CENTRI\Foto PG M\Teatro_MAschile.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88200" y="2997193"/>
            <a:ext cx="1416248" cy="1062186"/>
          </a:xfrm>
          <a:prstGeom prst="rect">
            <a:avLst/>
          </a:prstGeom>
          <a:ln w="228600" cap="sq" cmpd="thickThin">
            <a:solidFill>
              <a:srgbClr val="000000"/>
            </a:solidFill>
            <a:prstDash val="solid"/>
            <a:miter lim="800000"/>
          </a:ln>
          <a:effectLst>
            <a:innerShdw blurRad="76200">
              <a:srgbClr val="000000"/>
            </a:innerShdw>
          </a:effectLst>
          <a:extLst/>
        </p:spPr>
      </p:pic>
      <p:pic>
        <p:nvPicPr>
          <p:cNvPr id="86023" name="Picture 7" descr="F:\ONAOSI\Foto Istituzionali\FOTO CENTRI\Foto PG M\res_perugia_masc14b.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188200" y="4264521"/>
            <a:ext cx="1416248" cy="1062187"/>
          </a:xfrm>
          <a:prstGeom prst="rect">
            <a:avLst/>
          </a:prstGeom>
          <a:ln w="228600" cap="sq" cmpd="thickThin">
            <a:solidFill>
              <a:srgbClr val="000000"/>
            </a:solidFill>
            <a:prstDash val="solid"/>
            <a:miter lim="800000"/>
          </a:ln>
          <a:effectLst>
            <a:innerShdw blurRad="76200">
              <a:srgbClr val="000000"/>
            </a:innerShdw>
          </a:effectLst>
          <a:extLst/>
        </p:spPr>
      </p:pic>
      <p:pic>
        <p:nvPicPr>
          <p:cNvPr id="86024" name="Picture 8" descr="F:\ONAOSI\Foto Istituzionali\FOTO CENTRI\Foto PG M\res_perugia_masc10b.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188673" y="5535518"/>
            <a:ext cx="1415776" cy="1061833"/>
          </a:xfrm>
          <a:prstGeom prst="rect">
            <a:avLst/>
          </a:prstGeom>
          <a:ln w="228600" cap="sq" cmpd="thickThin">
            <a:solidFill>
              <a:srgbClr val="000000"/>
            </a:solidFill>
            <a:prstDash val="solid"/>
            <a:miter lim="800000"/>
          </a:ln>
          <a:effectLst>
            <a:innerShdw blurRad="76200">
              <a:srgbClr val="000000"/>
            </a:innerShdw>
          </a:effectLst>
          <a:extLst/>
        </p:spPr>
      </p:pic>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DD1B9B87-89FA-4C74-B085-69F6233D33D5}" type="slidenum">
              <a:rPr lang="it-IT" altLang="it-IT" sz="1400"/>
              <a:pPr>
                <a:spcBef>
                  <a:spcPct val="0"/>
                </a:spcBef>
                <a:buFontTx/>
                <a:buNone/>
                <a:defRPr/>
              </a:pPr>
              <a:t>29</a:t>
            </a:fld>
            <a:endParaRPr lang="it-IT" altLang="it-IT" sz="1400" dirty="0"/>
          </a:p>
        </p:txBody>
      </p:sp>
      <p:graphicFrame>
        <p:nvGraphicFramePr>
          <p:cNvPr id="5" name="Diagramma 4"/>
          <p:cNvGraphicFramePr/>
          <p:nvPr/>
        </p:nvGraphicFramePr>
        <p:xfrm>
          <a:off x="683568" y="44624"/>
          <a:ext cx="4608512" cy="14440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ma 9"/>
          <p:cNvGraphicFramePr/>
          <p:nvPr/>
        </p:nvGraphicFramePr>
        <p:xfrm>
          <a:off x="159370" y="476672"/>
          <a:ext cx="8805118" cy="66670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5976" y="908720"/>
            <a:ext cx="3705505" cy="27791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8" name="Segnaposto contenuto 7"/>
          <p:cNvGraphicFramePr>
            <a:graphicFrameLocks noGrp="1"/>
          </p:cNvGraphicFramePr>
          <p:nvPr>
            <p:ph sz="quarter" idx="13"/>
          </p:nvPr>
        </p:nvGraphicFramePr>
        <p:xfrm>
          <a:off x="352425" y="3933056"/>
          <a:ext cx="7680325" cy="22550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4" name="Rectangle 2"/>
          <p:cNvSpPr>
            <a:spLocks noGrp="1" noChangeArrowheads="1"/>
          </p:cNvSpPr>
          <p:nvPr>
            <p:ph type="title"/>
          </p:nvPr>
        </p:nvSpPr>
        <p:spPr>
          <a:xfrm>
            <a:off x="323850" y="908050"/>
            <a:ext cx="3714750" cy="1296988"/>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La privatizzazione</a:t>
            </a:r>
          </a:p>
        </p:txBody>
      </p:sp>
      <p:sp>
        <p:nvSpPr>
          <p:cNvPr id="16386"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59B7FAB0-7DF1-4675-9241-4C3D403090B6}" type="slidenum">
              <a:rPr lang="it-IT" altLang="it-IT" sz="3700" smtClean="0"/>
              <a:pPr>
                <a:buFont typeface="Arial" panose="020B0604020202020204" pitchFamily="34" charset="0"/>
                <a:buNone/>
                <a:defRPr/>
              </a:pPr>
              <a:t>3</a:t>
            </a:fld>
            <a:endParaRPr lang="it-IT" altLang="it-IT" dirty="0"/>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D8F8C69E-9D07-48F9-A5D7-E46261E2A8BE}" type="slidenum">
              <a:rPr lang="it-IT" altLang="it-IT" sz="1400"/>
              <a:pPr>
                <a:spcBef>
                  <a:spcPct val="0"/>
                </a:spcBef>
                <a:buFontTx/>
                <a:buNone/>
                <a:defRPr/>
              </a:pPr>
              <a:t>30</a:t>
            </a:fld>
            <a:endParaRPr lang="it-IT" altLang="it-IT" sz="1400" dirty="0"/>
          </a:p>
        </p:txBody>
      </p:sp>
      <p:sp>
        <p:nvSpPr>
          <p:cNvPr id="62468" name="Rectangle 3"/>
          <p:cNvSpPr>
            <a:spLocks noChangeArrowheads="1"/>
          </p:cNvSpPr>
          <p:nvPr/>
        </p:nvSpPr>
        <p:spPr bwMode="auto">
          <a:xfrm>
            <a:off x="0" y="-1588"/>
            <a:ext cx="9144000" cy="1219201"/>
          </a:xfrm>
          <a:prstGeom prst="rect">
            <a:avLst/>
          </a:prstGeom>
          <a:noFill/>
          <a:ln>
            <a:noFill/>
          </a:ln>
          <a:effectLst/>
          <a:extLst/>
        </p:spPr>
        <p:txBody>
          <a:bodyPr anchor="ctr">
            <a:spAutoFit/>
          </a:bodyPr>
          <a:lstStyle/>
          <a:p>
            <a:pPr>
              <a:spcBef>
                <a:spcPct val="50000"/>
              </a:spcBef>
            </a:pPr>
            <a:r>
              <a:rPr lang="it-IT" altLang="it-IT" sz="2800" b="1">
                <a:effectLst>
                  <a:outerShdw blurRad="38100" dist="38100" dir="2700000" algn="tl">
                    <a:srgbClr val="000000"/>
                  </a:outerShdw>
                </a:effectLst>
                <a:latin typeface="Calibri" pitchFamily="34" charset="0"/>
              </a:rPr>
              <a:t>Bologna</a:t>
            </a:r>
          </a:p>
          <a:p>
            <a:r>
              <a:rPr lang="it-IT" altLang="it-IT"/>
              <a:t>Sezione</a:t>
            </a:r>
            <a:r>
              <a:rPr lang="it-IT" altLang="it-IT">
                <a:latin typeface="Calibri" pitchFamily="34" charset="0"/>
              </a:rPr>
              <a:t> Maschile, Femminile e Servizio Sociale</a:t>
            </a:r>
          </a:p>
          <a:p>
            <a:r>
              <a:rPr lang="it-IT" altLang="it-IT" sz="1400">
                <a:latin typeface="Calibri" pitchFamily="34" charset="0"/>
              </a:rPr>
              <a:t>Via I. Bandiera, 1  - 40134 - Tel. 051.6158311 Fax </a:t>
            </a:r>
            <a:r>
              <a:rPr lang="it-IT" sz="1400">
                <a:latin typeface="Calibri" pitchFamily="34" charset="0"/>
              </a:rPr>
              <a:t>051.6158308</a:t>
            </a:r>
          </a:p>
          <a:p>
            <a:r>
              <a:rPr lang="it-IT" altLang="it-IT" sz="1400">
                <a:latin typeface="Calibri" pitchFamily="34" charset="0"/>
              </a:rPr>
              <a:t>cfbologna@onaosi.it</a:t>
            </a:r>
          </a:p>
        </p:txBody>
      </p:sp>
      <p:pic>
        <p:nvPicPr>
          <p:cNvPr id="88067" name="Picture 2" descr="F:\ONAOSI\Foto Istituzionali\FOTO CENTRI\Foto BO\SSA5035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59038" y="2205038"/>
            <a:ext cx="4225925" cy="3168650"/>
          </a:xfrm>
          <a:prstGeom prst="rect">
            <a:avLst/>
          </a:prstGeom>
          <a:noFill/>
          <a:ln w="28575">
            <a:solidFill>
              <a:schemeClr val="tx1"/>
            </a:solidFill>
            <a:miter lim="800000"/>
            <a:headEnd/>
            <a:tailEnd/>
          </a:ln>
        </p:spPr>
      </p:pic>
      <p:pic>
        <p:nvPicPr>
          <p:cNvPr id="88068" name="Picture 5" descr="F:\ONAOSI\Foto Istituzionali\FOTO CENTRI\Foto BO\DSCF0156.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95963" y="4349750"/>
            <a:ext cx="2232025" cy="1673225"/>
          </a:xfrm>
          <a:prstGeom prst="rect">
            <a:avLst/>
          </a:prstGeom>
          <a:noFill/>
          <a:ln w="28575">
            <a:solidFill>
              <a:schemeClr val="tx1"/>
            </a:solidFill>
            <a:miter lim="800000"/>
            <a:headEnd/>
            <a:tailEnd/>
          </a:ln>
        </p:spPr>
      </p:pic>
      <p:pic>
        <p:nvPicPr>
          <p:cNvPr id="88069" name="Picture 6" descr="F:\ONAOSI\Foto Istituzionali\FOTO CENTRI\Foto BO\Interni BOLOGNA 00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77875" y="1422400"/>
            <a:ext cx="2081213" cy="1673225"/>
          </a:xfrm>
          <a:prstGeom prst="rect">
            <a:avLst/>
          </a:prstGeom>
          <a:noFill/>
          <a:ln w="28575">
            <a:solidFill>
              <a:schemeClr val="tx1"/>
            </a:solidFill>
            <a:miter lim="800000"/>
            <a:headEnd/>
            <a:tailEnd/>
          </a:ln>
        </p:spPr>
      </p:pic>
      <p:pic>
        <p:nvPicPr>
          <p:cNvPr id="88070" name="Picture 7" descr="F:\ONAOSI\Foto Istituzionali\FOTO CENTRI\Foto BO\Bologna\Interni BOLOGNA 010.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95963" y="1422400"/>
            <a:ext cx="2232025" cy="1673225"/>
          </a:xfrm>
          <a:prstGeom prst="rect">
            <a:avLst/>
          </a:prstGeom>
          <a:noFill/>
          <a:ln w="28575">
            <a:solidFill>
              <a:schemeClr val="tx1"/>
            </a:solidFill>
            <a:miter lim="800000"/>
            <a:headEnd/>
            <a:tailEnd/>
          </a:ln>
        </p:spPr>
      </p:pic>
      <p:pic>
        <p:nvPicPr>
          <p:cNvPr id="88071" name="Picture 8" descr="F:\ONAOSI\Foto Istituzionali\FOTO CENTRI\Foto BO\Bologna\Interni BOLOGNA 014.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77875" y="4349750"/>
            <a:ext cx="2232025" cy="1673225"/>
          </a:xfrm>
          <a:prstGeom prst="rect">
            <a:avLst/>
          </a:prstGeom>
          <a:noFill/>
          <a:ln w="28575">
            <a:solidFill>
              <a:schemeClr val="tx1"/>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4F28835A-7755-4EA4-B382-A145A1D6AB1C}" type="slidenum">
              <a:rPr lang="it-IT" altLang="it-IT" sz="1400"/>
              <a:pPr>
                <a:spcBef>
                  <a:spcPct val="0"/>
                </a:spcBef>
                <a:buFontTx/>
                <a:buNone/>
                <a:defRPr/>
              </a:pPr>
              <a:t>31</a:t>
            </a:fld>
            <a:endParaRPr lang="it-IT" altLang="it-IT" sz="1400" dirty="0"/>
          </a:p>
        </p:txBody>
      </p:sp>
      <p:sp>
        <p:nvSpPr>
          <p:cNvPr id="63491" name="Rectangle 2"/>
          <p:cNvSpPr>
            <a:spLocks noChangeArrowheads="1"/>
          </p:cNvSpPr>
          <p:nvPr/>
        </p:nvSpPr>
        <p:spPr bwMode="auto">
          <a:xfrm>
            <a:off x="0" y="-33338"/>
            <a:ext cx="9144000" cy="1431926"/>
          </a:xfrm>
          <a:prstGeom prst="rect">
            <a:avLst/>
          </a:prstGeom>
          <a:noFill/>
          <a:ln>
            <a:noFill/>
          </a:ln>
          <a:effectLst/>
          <a:extLst/>
        </p:spPr>
        <p:txBody>
          <a:bodyPr anchor="ctr">
            <a:spAutoFit/>
          </a:bodyPr>
          <a:lstStyle/>
          <a:p>
            <a:pPr>
              <a:spcBef>
                <a:spcPct val="50000"/>
              </a:spcBef>
            </a:pPr>
            <a:r>
              <a:rPr lang="it-IT" altLang="it-IT" sz="2800" b="1">
                <a:effectLst>
                  <a:outerShdw blurRad="38100" dist="38100" dir="2700000" algn="tl">
                    <a:srgbClr val="000000"/>
                  </a:outerShdw>
                </a:effectLst>
                <a:latin typeface="Calibri" pitchFamily="34" charset="0"/>
              </a:rPr>
              <a:t>Messina</a:t>
            </a:r>
          </a:p>
          <a:p>
            <a:r>
              <a:rPr lang="it-IT" altLang="it-IT"/>
              <a:t>Sezione </a:t>
            </a:r>
            <a:r>
              <a:rPr lang="it-IT" altLang="it-IT">
                <a:latin typeface="Calibri" pitchFamily="34" charset="0"/>
              </a:rPr>
              <a:t>Maschile, Femminile</a:t>
            </a:r>
            <a:r>
              <a:rPr lang="it-IT" altLang="it-IT" b="1">
                <a:latin typeface="Calibri" pitchFamily="34" charset="0"/>
              </a:rPr>
              <a:t> </a:t>
            </a:r>
            <a:r>
              <a:rPr lang="it-IT" altLang="it-IT">
                <a:latin typeface="Calibri" pitchFamily="34" charset="0"/>
              </a:rPr>
              <a:t>e Servizio Sociale</a:t>
            </a:r>
          </a:p>
          <a:p>
            <a:r>
              <a:rPr lang="it-IT" altLang="it-IT" sz="1400">
                <a:latin typeface="Calibri" pitchFamily="34" charset="0"/>
              </a:rPr>
              <a:t>Via del Fante, 90 - Villaggio Annunziata Garden House – 98100</a:t>
            </a:r>
          </a:p>
          <a:p>
            <a:r>
              <a:rPr lang="it-IT" altLang="it-IT" sz="1400">
                <a:latin typeface="Calibri" pitchFamily="34" charset="0"/>
              </a:rPr>
              <a:t>Tel. 090.359422 Fax 090.359401</a:t>
            </a:r>
          </a:p>
          <a:p>
            <a:r>
              <a:rPr lang="it-IT" altLang="it-IT" sz="1400">
                <a:latin typeface="Calibri" pitchFamily="34" charset="0"/>
              </a:rPr>
              <a:t>cfmessina@onaosi.it</a:t>
            </a:r>
          </a:p>
        </p:txBody>
      </p:sp>
      <p:sp>
        <p:nvSpPr>
          <p:cNvPr id="3" name="Rettangolo arrotondato 2"/>
          <p:cNvSpPr/>
          <p:nvPr/>
        </p:nvSpPr>
        <p:spPr>
          <a:xfrm>
            <a:off x="1836738" y="1539875"/>
            <a:ext cx="4714875" cy="4787900"/>
          </a:xfrm>
          <a:prstGeom prst="roundRect">
            <a:avLst/>
          </a:prstGeom>
          <a:blipFill dpi="0" rotWithShape="1">
            <a:blip r:embed="rId2" cstate="email">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it-IT"/>
          </a:p>
        </p:txBody>
      </p:sp>
      <p:sp>
        <p:nvSpPr>
          <p:cNvPr id="4" name="Corda 3"/>
          <p:cNvSpPr/>
          <p:nvPr/>
        </p:nvSpPr>
        <p:spPr>
          <a:xfrm>
            <a:off x="215900" y="4024313"/>
            <a:ext cx="3262313" cy="2573337"/>
          </a:xfrm>
          <a:prstGeom prst="chord">
            <a:avLst/>
          </a:prstGeom>
          <a:blipFill dpi="0" rotWithShape="1">
            <a:blip r:embed="rId3" cstate="email">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it-IT"/>
          </a:p>
        </p:txBody>
      </p:sp>
      <p:sp>
        <p:nvSpPr>
          <p:cNvPr id="5" name="Goccia 4"/>
          <p:cNvSpPr/>
          <p:nvPr/>
        </p:nvSpPr>
        <p:spPr>
          <a:xfrm>
            <a:off x="5795963" y="1651000"/>
            <a:ext cx="3097212" cy="3024188"/>
          </a:xfrm>
          <a:prstGeom prst="teardrop">
            <a:avLst/>
          </a:prstGeom>
          <a:blipFill dpi="0" rotWithShape="1">
            <a:blip r:embed="rId4" cstate="email">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it-IT"/>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4"/>
          </p:nvPr>
        </p:nvSpPr>
        <p:spPr/>
        <p:txBody>
          <a:bodyPr>
            <a:normAutofit fontScale="92500" lnSpcReduction="20000"/>
          </a:bodyPr>
          <a:lstStyle/>
          <a:p>
            <a:pPr>
              <a:defRPr/>
            </a:pPr>
            <a:fld id="{6BEA779F-853F-4B97-B964-A12867765F34}" type="slidenum">
              <a:rPr lang="it-IT" altLang="it-IT" sz="1300"/>
              <a:pPr>
                <a:defRPr/>
              </a:pPr>
              <a:t>32</a:t>
            </a:fld>
            <a:endParaRPr lang="it-IT" altLang="it-IT" dirty="0"/>
          </a:p>
        </p:txBody>
      </p:sp>
      <p:sp>
        <p:nvSpPr>
          <p:cNvPr id="5" name="Rectangle 3"/>
          <p:cNvSpPr>
            <a:spLocks noChangeArrowheads="1"/>
          </p:cNvSpPr>
          <p:nvPr/>
        </p:nvSpPr>
        <p:spPr bwMode="auto">
          <a:xfrm>
            <a:off x="0" y="-138113"/>
            <a:ext cx="9144000" cy="1493838"/>
          </a:xfrm>
          <a:prstGeom prst="rect">
            <a:avLst/>
          </a:prstGeom>
          <a:noFill/>
          <a:ln>
            <a:noFill/>
          </a:ln>
          <a:effectLst/>
          <a:extLst/>
        </p:spPr>
        <p:txBody>
          <a:bodyPr anchor="ctr">
            <a:spAutoFit/>
          </a:bodyPr>
          <a:lstStyle/>
          <a:p>
            <a:pPr>
              <a:spcBef>
                <a:spcPct val="50000"/>
              </a:spcBef>
            </a:pPr>
            <a:r>
              <a:rPr lang="it-IT" altLang="it-IT" sz="2800" b="1" dirty="0">
                <a:effectLst>
                  <a:outerShdw blurRad="38100" dist="38100" dir="2700000" algn="tl">
                    <a:srgbClr val="000000"/>
                  </a:outerShdw>
                </a:effectLst>
                <a:latin typeface="Calibri" pitchFamily="34" charset="0"/>
              </a:rPr>
              <a:t>Napoli</a:t>
            </a:r>
          </a:p>
          <a:p>
            <a:pPr eaLnBrk="0" hangingPunct="0"/>
            <a:r>
              <a:rPr lang="it-IT" altLang="it-IT" dirty="0"/>
              <a:t>Sezione </a:t>
            </a:r>
            <a:r>
              <a:rPr lang="it-IT" dirty="0">
                <a:latin typeface="Calibri" pitchFamily="34" charset="0"/>
              </a:rPr>
              <a:t>Maschile e </a:t>
            </a:r>
            <a:r>
              <a:rPr lang="it-IT" dirty="0" smtClean="0">
                <a:latin typeface="Calibri" pitchFamily="34" charset="0"/>
              </a:rPr>
              <a:t>Femminile e Servizio Sociale</a:t>
            </a:r>
            <a:endParaRPr lang="it-IT" dirty="0">
              <a:latin typeface="Calibri" pitchFamily="34" charset="0"/>
            </a:endParaRPr>
          </a:p>
          <a:p>
            <a:pPr eaLnBrk="0" hangingPunct="0"/>
            <a:r>
              <a:rPr lang="it-IT" sz="1400" dirty="0">
                <a:latin typeface="Calibri" pitchFamily="34" charset="0"/>
              </a:rPr>
              <a:t>Via Galileo Ferraris, 273 – 80143   Tel. </a:t>
            </a:r>
            <a:r>
              <a:rPr lang="it-IT" altLang="it-IT" sz="1400" dirty="0">
                <a:latin typeface="Calibri" pitchFamily="34" charset="0"/>
              </a:rPr>
              <a:t>081.7340762 </a:t>
            </a:r>
            <a:r>
              <a:rPr lang="it-IT" altLang="it-IT" dirty="0"/>
              <a:t/>
            </a:r>
            <a:br>
              <a:rPr lang="it-IT" altLang="it-IT" dirty="0"/>
            </a:br>
            <a:r>
              <a:rPr lang="it-IT" sz="1400" dirty="0">
                <a:latin typeface="Calibri" pitchFamily="34" charset="0"/>
              </a:rPr>
              <a:t>  Fax </a:t>
            </a:r>
            <a:r>
              <a:rPr lang="it-IT" altLang="it-IT" sz="1400" dirty="0">
                <a:latin typeface="Calibri" pitchFamily="34" charset="0"/>
              </a:rPr>
              <a:t>081.5621023</a:t>
            </a:r>
            <a:r>
              <a:rPr lang="it-IT" altLang="it-IT" dirty="0"/>
              <a:t> </a:t>
            </a:r>
            <a:br>
              <a:rPr lang="it-IT" altLang="it-IT" dirty="0"/>
            </a:br>
            <a:r>
              <a:rPr lang="it-IT" altLang="it-IT" sz="1400" dirty="0">
                <a:latin typeface="Calibri" pitchFamily="34" charset="0"/>
              </a:rPr>
              <a:t> </a:t>
            </a:r>
            <a:r>
              <a:rPr lang="it-IT" sz="1400" dirty="0">
                <a:latin typeface="Calibri" pitchFamily="34" charset="0"/>
              </a:rPr>
              <a:t>cfnapoli@onaosi.it</a:t>
            </a:r>
            <a:endParaRPr lang="it-IT" altLang="it-IT" sz="1400" dirty="0">
              <a:latin typeface="Calibri" pitchFamily="34" charset="0"/>
            </a:endParaRPr>
          </a:p>
        </p:txBody>
      </p:sp>
      <p:graphicFrame>
        <p:nvGraphicFramePr>
          <p:cNvPr id="2" name="Diagramma 1"/>
          <p:cNvGraphicFramePr/>
          <p:nvPr/>
        </p:nvGraphicFramePr>
        <p:xfrm>
          <a:off x="148208" y="1443949"/>
          <a:ext cx="8816280" cy="5225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5A7D66E9-0183-4613-866D-799E50614BAA}" type="slidenum">
              <a:rPr lang="it-IT" altLang="it-IT" sz="1400"/>
              <a:pPr>
                <a:spcBef>
                  <a:spcPct val="0"/>
                </a:spcBef>
                <a:buFontTx/>
                <a:buNone/>
                <a:defRPr/>
              </a:pPr>
              <a:t>33</a:t>
            </a:fld>
            <a:endParaRPr lang="it-IT" altLang="it-IT" sz="1400" dirty="0"/>
          </a:p>
        </p:txBody>
      </p:sp>
      <p:sp>
        <p:nvSpPr>
          <p:cNvPr id="59395" name="Text Box 2"/>
          <p:cNvSpPr txBox="1">
            <a:spLocks noChangeArrowheads="1"/>
          </p:cNvSpPr>
          <p:nvPr/>
        </p:nvSpPr>
        <p:spPr bwMode="auto">
          <a:xfrm>
            <a:off x="0" y="98425"/>
            <a:ext cx="9109075" cy="1425575"/>
          </a:xfrm>
          <a:prstGeom prst="rect">
            <a:avLst/>
          </a:prstGeom>
          <a:noFill/>
          <a:ln>
            <a:noFill/>
          </a:ln>
          <a:effectLst/>
          <a:extLst/>
        </p:spPr>
        <p:txBody>
          <a:bodyPr>
            <a:spAutoFit/>
          </a:bodyPr>
          <a:lstStyle/>
          <a:p>
            <a:r>
              <a:rPr lang="it-IT" altLang="it-IT" sz="2800" b="1">
                <a:effectLst>
                  <a:outerShdw blurRad="38100" dist="38100" dir="2700000" algn="tl">
                    <a:srgbClr val="000000"/>
                  </a:outerShdw>
                </a:effectLst>
                <a:latin typeface="Calibri" pitchFamily="34" charset="0"/>
                <a:ea typeface="Tunga" pitchFamily="2"/>
                <a:cs typeface="Tunga" pitchFamily="2"/>
              </a:rPr>
              <a:t>Pavia </a:t>
            </a:r>
          </a:p>
          <a:p>
            <a:r>
              <a:rPr lang="it-IT" altLang="it-IT"/>
              <a:t>Sezione </a:t>
            </a:r>
            <a:r>
              <a:rPr lang="it-IT" altLang="it-IT">
                <a:latin typeface="Calibri" pitchFamily="34" charset="0"/>
              </a:rPr>
              <a:t>Maschile e Femminile</a:t>
            </a:r>
          </a:p>
          <a:p>
            <a:pPr>
              <a:lnSpc>
                <a:spcPct val="90000"/>
              </a:lnSpc>
            </a:pPr>
            <a:r>
              <a:rPr lang="it-IT" altLang="it-IT" sz="1400">
                <a:latin typeface="Calibri" pitchFamily="34" charset="0"/>
              </a:rPr>
              <a:t>Via A. Amati,12-27100 - Tel. 0382.571507  Fax 0382.574352</a:t>
            </a:r>
            <a:r>
              <a:rPr lang="it-IT" altLang="it-IT"/>
              <a:t> </a:t>
            </a:r>
            <a:br>
              <a:rPr lang="it-IT" altLang="it-IT"/>
            </a:br>
            <a:r>
              <a:rPr lang="it-IT" altLang="it-IT" sz="1400">
                <a:latin typeface="Calibri" pitchFamily="34" charset="0"/>
              </a:rPr>
              <a:t>cfpavia@onaosi.it</a:t>
            </a:r>
          </a:p>
          <a:p>
            <a:pPr>
              <a:lnSpc>
                <a:spcPct val="90000"/>
              </a:lnSpc>
            </a:pPr>
            <a:endParaRPr lang="it-IT" altLang="it-IT" sz="1400">
              <a:latin typeface="Calibri" pitchFamily="34" charset="0"/>
            </a:endParaRPr>
          </a:p>
        </p:txBody>
      </p:sp>
      <p:pic>
        <p:nvPicPr>
          <p:cNvPr id="91139" name="Picture 4" descr="F:\ONAOSI\Foto Istituzionali\FOTO CENTRI\Foto PV\Pavia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74888" y="1412875"/>
            <a:ext cx="4559300" cy="3419475"/>
          </a:xfrm>
          <a:prstGeom prst="rect">
            <a:avLst/>
          </a:prstGeom>
          <a:noFill/>
          <a:ln w="28575">
            <a:solidFill>
              <a:schemeClr val="tx1"/>
            </a:solidFill>
            <a:miter lim="800000"/>
            <a:headEnd/>
            <a:tailEnd/>
          </a:ln>
        </p:spPr>
      </p:pic>
      <p:pic>
        <p:nvPicPr>
          <p:cNvPr id="91140" name="Picture 2" descr="F:\ONAOSI\Foto Istituzionali\FOTO CENTRI\Foto PV\Dscn012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8313" y="3716338"/>
            <a:ext cx="3303587" cy="2479675"/>
          </a:xfrm>
          <a:prstGeom prst="rect">
            <a:avLst/>
          </a:prstGeom>
          <a:noFill/>
          <a:ln w="28575">
            <a:solidFill>
              <a:schemeClr val="tx1"/>
            </a:solidFill>
            <a:miter lim="800000"/>
            <a:headEnd/>
            <a:tailEnd/>
          </a:ln>
        </p:spPr>
      </p:pic>
      <p:pic>
        <p:nvPicPr>
          <p:cNvPr id="91141" name="Picture 3" descr="F:\ONAOSI\Foto Istituzionali\FOTO CENTRI\Foto PV\DSC01089.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35600" y="3716338"/>
            <a:ext cx="3306763" cy="2479675"/>
          </a:xfrm>
          <a:prstGeom prst="rect">
            <a:avLst/>
          </a:prstGeom>
          <a:noFill/>
          <a:ln w="28575">
            <a:solidFill>
              <a:schemeClr val="tx1"/>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53500489-17A9-4952-86AE-E37929CFBFB1}" type="slidenum">
              <a:rPr lang="it-IT" altLang="it-IT" sz="1400"/>
              <a:pPr>
                <a:spcBef>
                  <a:spcPct val="0"/>
                </a:spcBef>
                <a:buFontTx/>
                <a:buNone/>
                <a:defRPr/>
              </a:pPr>
              <a:t>34</a:t>
            </a:fld>
            <a:endParaRPr lang="it-IT" altLang="it-IT" sz="1400" dirty="0"/>
          </a:p>
        </p:txBody>
      </p:sp>
      <p:sp>
        <p:nvSpPr>
          <p:cNvPr id="60419" name="Text Box 2"/>
          <p:cNvSpPr txBox="1">
            <a:spLocks noChangeArrowheads="1"/>
          </p:cNvSpPr>
          <p:nvPr/>
        </p:nvSpPr>
        <p:spPr bwMode="auto">
          <a:xfrm>
            <a:off x="-36513" y="557213"/>
            <a:ext cx="9144001" cy="750887"/>
          </a:xfrm>
          <a:prstGeom prst="rect">
            <a:avLst/>
          </a:prstGeom>
          <a:noFill/>
          <a:ln>
            <a:noFill/>
          </a:ln>
          <a:effectLst/>
          <a:extLst/>
        </p:spPr>
        <p:txBody>
          <a:bodyPr>
            <a:spAutoFit/>
          </a:bodyPr>
          <a:lstStyle/>
          <a:p>
            <a:r>
              <a:rPr lang="it-IT" altLang="it-IT"/>
              <a:t>Sezione </a:t>
            </a:r>
            <a:r>
              <a:rPr lang="it-IT" altLang="it-IT">
                <a:latin typeface="Calibri" pitchFamily="34" charset="0"/>
              </a:rPr>
              <a:t>Femminile </a:t>
            </a:r>
          </a:p>
          <a:p>
            <a:pPr>
              <a:lnSpc>
                <a:spcPct val="90000"/>
              </a:lnSpc>
            </a:pPr>
            <a:r>
              <a:rPr lang="it-IT" altLang="it-IT" sz="1400">
                <a:latin typeface="Calibri" pitchFamily="34" charset="0"/>
              </a:rPr>
              <a:t>Via Nazareth, 3 - 35128 –  Tel. 049.755433   Fax 049.755009  </a:t>
            </a:r>
          </a:p>
          <a:p>
            <a:pPr>
              <a:lnSpc>
                <a:spcPct val="90000"/>
              </a:lnSpc>
            </a:pPr>
            <a:r>
              <a:rPr lang="it-IT" altLang="it-IT" sz="1400">
                <a:latin typeface="Calibri" pitchFamily="34" charset="0"/>
              </a:rPr>
              <a:t>cfmpadova@onaosi.it</a:t>
            </a:r>
          </a:p>
        </p:txBody>
      </p:sp>
      <p:sp>
        <p:nvSpPr>
          <p:cNvPr id="60420" name="Text Box 3"/>
          <p:cNvSpPr txBox="1">
            <a:spLocks noChangeArrowheads="1"/>
          </p:cNvSpPr>
          <p:nvPr/>
        </p:nvSpPr>
        <p:spPr bwMode="auto">
          <a:xfrm>
            <a:off x="0" y="101600"/>
            <a:ext cx="9144000" cy="523875"/>
          </a:xfrm>
          <a:prstGeom prst="rect">
            <a:avLst/>
          </a:prstGeom>
          <a:noFill/>
          <a:ln>
            <a:noFill/>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it-IT" altLang="it-IT" sz="2800" b="1" dirty="0" smtClean="0">
                <a:effectLst>
                  <a:outerShdw blurRad="38100" dist="38100" dir="2700000" algn="tl">
                    <a:srgbClr val="000000">
                      <a:alpha val="43137"/>
                    </a:srgbClr>
                  </a:outerShdw>
                </a:effectLst>
                <a:latin typeface="+mn-lt"/>
              </a:rPr>
              <a:t>Padova</a:t>
            </a:r>
          </a:p>
        </p:txBody>
      </p:sp>
      <p:pic>
        <p:nvPicPr>
          <p:cNvPr id="92164" name="Picture 2" descr="F:\ONAOSI\Foto Istituzionali\FOTO CENTRI\Foto PD F\foto C.F. Pd Fem. - 08 02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288" y="2276475"/>
            <a:ext cx="4897437" cy="3673475"/>
          </a:xfrm>
          <a:prstGeom prst="rect">
            <a:avLst/>
          </a:prstGeom>
          <a:noFill/>
          <a:ln w="28575">
            <a:solidFill>
              <a:schemeClr val="tx1"/>
            </a:solidFill>
            <a:miter lim="800000"/>
            <a:headEnd/>
            <a:tailEnd/>
          </a:ln>
        </p:spPr>
      </p:pic>
      <p:pic>
        <p:nvPicPr>
          <p:cNvPr id="92165" name="Picture 3" descr="F:\ONAOSI\Foto Istituzionali\FOTO CENTRI\Foto PD F\foto C.F. Pd Fem. - 08 02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80063" y="4005263"/>
            <a:ext cx="3240087" cy="2428875"/>
          </a:xfrm>
          <a:prstGeom prst="rect">
            <a:avLst/>
          </a:prstGeom>
          <a:noFill/>
          <a:ln w="28575">
            <a:solidFill>
              <a:schemeClr val="tx1"/>
            </a:solidFill>
            <a:miter lim="800000"/>
            <a:headEnd/>
            <a:tailEnd/>
          </a:ln>
        </p:spPr>
      </p:pic>
      <p:pic>
        <p:nvPicPr>
          <p:cNvPr id="92166" name="Picture 4" descr="F:\ONAOSI\Foto Istituzionali\FOTO CENTRI\Foto PD F\IMG_021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80063" y="1700213"/>
            <a:ext cx="2706687" cy="2030412"/>
          </a:xfrm>
          <a:prstGeom prst="rect">
            <a:avLst/>
          </a:prstGeom>
          <a:noFill/>
          <a:ln w="28575">
            <a:solidFill>
              <a:schemeClr val="tx1"/>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3186" name="Immagin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68313" y="1366838"/>
            <a:ext cx="3359150" cy="2519362"/>
          </a:xfrm>
          <a:prstGeom prst="rect">
            <a:avLst/>
          </a:prstGeom>
          <a:noFill/>
          <a:ln w="28575">
            <a:solidFill>
              <a:schemeClr val="tx1"/>
            </a:solidFill>
            <a:miter lim="800000"/>
            <a:headEnd/>
            <a:tailEnd/>
          </a:ln>
        </p:spPr>
      </p:pic>
      <p:sp>
        <p:nvSpPr>
          <p:cNvPr id="2"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3C150B9E-9564-4A68-8E3A-C7193293CA98}" type="slidenum">
              <a:rPr lang="it-IT" altLang="it-IT" sz="1400"/>
              <a:pPr>
                <a:spcBef>
                  <a:spcPct val="0"/>
                </a:spcBef>
                <a:buFontTx/>
                <a:buNone/>
                <a:defRPr/>
              </a:pPr>
              <a:t>35</a:t>
            </a:fld>
            <a:endParaRPr lang="it-IT" altLang="it-IT" sz="1400" dirty="0"/>
          </a:p>
        </p:txBody>
      </p:sp>
      <p:sp>
        <p:nvSpPr>
          <p:cNvPr id="61443" name="Text Box 2"/>
          <p:cNvSpPr txBox="1">
            <a:spLocks noChangeArrowheads="1"/>
          </p:cNvSpPr>
          <p:nvPr/>
        </p:nvSpPr>
        <p:spPr bwMode="auto">
          <a:xfrm>
            <a:off x="0" y="536575"/>
            <a:ext cx="9144000" cy="1066800"/>
          </a:xfrm>
          <a:prstGeom prst="rect">
            <a:avLst/>
          </a:prstGeom>
          <a:noFill/>
          <a:ln>
            <a:noFill/>
          </a:ln>
          <a:effectLst/>
          <a:extLst/>
        </p:spPr>
        <p:txBody>
          <a:bodyPr>
            <a:spAutoFit/>
          </a:bodyPr>
          <a:lstStyle/>
          <a:p>
            <a:r>
              <a:rPr lang="it-IT" altLang="it-IT"/>
              <a:t>Sezione</a:t>
            </a:r>
            <a:r>
              <a:rPr lang="it-IT" altLang="it-IT">
                <a:latin typeface="Calibri" pitchFamily="34" charset="0"/>
              </a:rPr>
              <a:t> Maschile e Servizio Sociale</a:t>
            </a:r>
          </a:p>
          <a:p>
            <a:r>
              <a:rPr lang="it-IT" altLang="it-IT" sz="1400">
                <a:latin typeface="Calibri" pitchFamily="34" charset="0"/>
              </a:rPr>
              <a:t>Via Bergamo, 21 – 35142   Tel. 049.8560070   Fax 049.8560071</a:t>
            </a:r>
          </a:p>
          <a:p>
            <a:r>
              <a:rPr lang="it-IT" altLang="it-IT" sz="1400">
                <a:latin typeface="Calibri" pitchFamily="34" charset="0"/>
              </a:rPr>
              <a:t>cffpadova@onaosi.it</a:t>
            </a:r>
          </a:p>
          <a:p>
            <a:endParaRPr lang="it-IT" altLang="it-IT"/>
          </a:p>
        </p:txBody>
      </p:sp>
      <p:sp>
        <p:nvSpPr>
          <p:cNvPr id="61444" name="Text Box 3"/>
          <p:cNvSpPr txBox="1">
            <a:spLocks noChangeArrowheads="1"/>
          </p:cNvSpPr>
          <p:nvPr/>
        </p:nvSpPr>
        <p:spPr bwMode="auto">
          <a:xfrm>
            <a:off x="0" y="115888"/>
            <a:ext cx="9144000" cy="523875"/>
          </a:xfrm>
          <a:prstGeom prst="rect">
            <a:avLst/>
          </a:prstGeom>
          <a:noFill/>
          <a:ln>
            <a:noFill/>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it-IT" altLang="it-IT" sz="2800" b="1" dirty="0" smtClean="0">
                <a:effectLst>
                  <a:outerShdw blurRad="38100" dist="38100" dir="2700000" algn="tl">
                    <a:srgbClr val="000000">
                      <a:alpha val="43137"/>
                    </a:srgbClr>
                  </a:outerShdw>
                </a:effectLst>
                <a:latin typeface="+mj-lt"/>
              </a:rPr>
              <a:t>Padova</a:t>
            </a:r>
          </a:p>
        </p:txBody>
      </p:sp>
      <p:pic>
        <p:nvPicPr>
          <p:cNvPr id="93190" name="Picture 2" descr="F:\ONAOSI\Foto Istituzionali\FOTO CENTRI\Foto PD M\IMG_018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892425" y="2636838"/>
            <a:ext cx="3359150" cy="2520950"/>
          </a:xfrm>
          <a:prstGeom prst="rect">
            <a:avLst/>
          </a:prstGeom>
          <a:noFill/>
          <a:ln w="28575">
            <a:solidFill>
              <a:schemeClr val="tx1"/>
            </a:solidFill>
            <a:miter lim="800000"/>
            <a:headEnd/>
            <a:tailEnd/>
          </a:ln>
        </p:spPr>
      </p:pic>
      <p:pic>
        <p:nvPicPr>
          <p:cNvPr id="93191" name="Picture 3" descr="F:\ONAOSI\Foto Istituzionali\FOTO CENTRI\Foto PD M\IMG_0200.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19700" y="3933825"/>
            <a:ext cx="3360738" cy="2519363"/>
          </a:xfrm>
          <a:prstGeom prst="rect">
            <a:avLst/>
          </a:prstGeom>
          <a:noFill/>
          <a:ln w="28575">
            <a:solidFill>
              <a:schemeClr val="tx1"/>
            </a:solidFill>
            <a:miter lim="800000"/>
            <a:headEnd/>
            <a:tailEnd/>
          </a:ln>
        </p:spPr>
      </p:pic>
    </p:spTree>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4"/>
          </p:nvPr>
        </p:nvSpPr>
        <p:spPr/>
        <p:txBody>
          <a:bodyPr>
            <a:normAutofit fontScale="92500" lnSpcReduction="20000"/>
          </a:bodyPr>
          <a:lstStyle/>
          <a:p>
            <a:pPr>
              <a:defRPr/>
            </a:pPr>
            <a:fld id="{B4F4BB07-1659-4D5A-8996-6679D8A717A3}" type="slidenum">
              <a:rPr lang="it-IT" altLang="it-IT" sz="1300"/>
              <a:pPr>
                <a:defRPr/>
              </a:pPr>
              <a:t>36</a:t>
            </a:fld>
            <a:endParaRPr lang="it-IT" altLang="it-IT" dirty="0"/>
          </a:p>
        </p:txBody>
      </p:sp>
      <p:sp>
        <p:nvSpPr>
          <p:cNvPr id="8" name="Text Box 2"/>
          <p:cNvSpPr txBox="1">
            <a:spLocks noChangeArrowheads="1"/>
          </p:cNvSpPr>
          <p:nvPr/>
        </p:nvSpPr>
        <p:spPr bwMode="auto">
          <a:xfrm>
            <a:off x="0" y="571500"/>
            <a:ext cx="9144000" cy="792163"/>
          </a:xfrm>
          <a:prstGeom prst="rect">
            <a:avLst/>
          </a:prstGeom>
          <a:noFill/>
          <a:ln>
            <a:noFill/>
          </a:ln>
          <a:effectLst/>
          <a:extLst/>
        </p:spPr>
        <p:txBody>
          <a:bodyPr>
            <a:spAutoFit/>
          </a:bodyPr>
          <a:lstStyle/>
          <a:p>
            <a:r>
              <a:rPr lang="it-IT" altLang="it-IT"/>
              <a:t>Sezione </a:t>
            </a:r>
            <a:r>
              <a:rPr lang="it-IT" altLang="it-IT">
                <a:latin typeface="Calibri" pitchFamily="34" charset="0"/>
              </a:rPr>
              <a:t>Maschile e Femminile</a:t>
            </a:r>
          </a:p>
          <a:p>
            <a:r>
              <a:rPr lang="it-IT" altLang="it-IT" sz="1400">
                <a:latin typeface="Calibri" pitchFamily="34" charset="0"/>
              </a:rPr>
              <a:t>Via della Cupa, 52  - 06123 - Tel. 075.5869400  Fax 075.5722433</a:t>
            </a:r>
          </a:p>
          <a:p>
            <a:r>
              <a:rPr lang="it-IT" altLang="it-IT" sz="1400">
                <a:latin typeface="Calibri" pitchFamily="34" charset="0"/>
              </a:rPr>
              <a:t>cfperugia@onaosi.it</a:t>
            </a:r>
          </a:p>
        </p:txBody>
      </p:sp>
      <p:sp>
        <p:nvSpPr>
          <p:cNvPr id="9" name="Text Box 3"/>
          <p:cNvSpPr txBox="1">
            <a:spLocks noChangeArrowheads="1"/>
          </p:cNvSpPr>
          <p:nvPr/>
        </p:nvSpPr>
        <p:spPr bwMode="auto">
          <a:xfrm>
            <a:off x="0" y="115888"/>
            <a:ext cx="9144000" cy="523875"/>
          </a:xfrm>
          <a:prstGeom prst="rect">
            <a:avLst/>
          </a:prstGeom>
          <a:noFill/>
          <a:ln>
            <a:noFill/>
          </a:ln>
          <a:effectLs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it-IT" altLang="it-IT" sz="2800" b="1" dirty="0" smtClean="0">
                <a:effectLst>
                  <a:outerShdw blurRad="38100" dist="38100" dir="2700000" algn="tl">
                    <a:srgbClr val="000000">
                      <a:alpha val="43137"/>
                    </a:srgbClr>
                  </a:outerShdw>
                </a:effectLst>
                <a:latin typeface="+mj-lt"/>
              </a:rPr>
              <a:t>Perugia</a:t>
            </a:r>
          </a:p>
        </p:txBody>
      </p:sp>
      <p:pic>
        <p:nvPicPr>
          <p:cNvPr id="94212" name="Picture 11" descr="F:\ONAOSI\Foto Istituzionali\FOTO CENTRI\Foto PG F\res_perugia_femm3b.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00113" y="1963738"/>
            <a:ext cx="5413375" cy="4060825"/>
          </a:xfrm>
          <a:prstGeom prst="rect">
            <a:avLst/>
          </a:prstGeom>
          <a:noFill/>
          <a:ln w="9525">
            <a:noFill/>
            <a:miter lim="800000"/>
            <a:headEnd/>
            <a:tailEnd/>
          </a:ln>
        </p:spPr>
      </p:pic>
      <p:pic>
        <p:nvPicPr>
          <p:cNvPr id="87047" name="Picture 7" descr="F:\ONAOSI\Foto Istituzionali\FOTO CENTRI\Foto PG F\DSC_856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823667">
            <a:off x="6284017" y="4941168"/>
            <a:ext cx="2130095" cy="1414945"/>
          </a:xfrm>
          <a:prstGeom prst="rect">
            <a:avLst/>
          </a:prstGeom>
          <a:ln w="228600" cap="sq" cmpd="thickThin">
            <a:solidFill>
              <a:srgbClr val="000000"/>
            </a:solidFill>
            <a:prstDash val="solid"/>
            <a:miter lim="800000"/>
          </a:ln>
          <a:effectLst>
            <a:innerShdw blurRad="76200">
              <a:srgbClr val="000000"/>
            </a:innerShdw>
          </a:effectLst>
          <a:extLst/>
        </p:spPr>
      </p:pic>
      <p:pic>
        <p:nvPicPr>
          <p:cNvPr id="63498" name="Picture 10" descr="F:\ONAOSI\Foto Istituzionali\FOTO CENTRI\Foto PG F\res_perugia_femm2.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844948">
            <a:off x="6359892" y="3120076"/>
            <a:ext cx="2040051" cy="1748615"/>
          </a:xfrm>
          <a:prstGeom prst="rect">
            <a:avLst/>
          </a:prstGeom>
          <a:ln w="228600" cap="sq" cmpd="thickThin">
            <a:solidFill>
              <a:srgbClr val="000000"/>
            </a:solidFill>
            <a:prstDash val="solid"/>
            <a:miter lim="800000"/>
          </a:ln>
          <a:effectLst>
            <a:innerShdw blurRad="76200">
              <a:srgbClr val="000000"/>
            </a:innerShdw>
          </a:effectLst>
          <a:extLst/>
        </p:spPr>
      </p:pic>
      <p:pic>
        <p:nvPicPr>
          <p:cNvPr id="87044" name="Picture 4" descr="F:\ONAOSI\Foto Istituzionali\FOTO CENTRI\Foto PG F\Pozzo_ONAOSI_Femminile_PG.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20823667">
            <a:off x="6284017" y="1396336"/>
            <a:ext cx="2130095" cy="1597571"/>
          </a:xfrm>
          <a:prstGeom prst="rect">
            <a:avLst/>
          </a:prstGeom>
          <a:ln w="228600" cap="sq" cmpd="thickThin">
            <a:solidFill>
              <a:srgbClr val="000000"/>
            </a:solidFill>
            <a:prstDash val="solid"/>
            <a:miter lim="800000"/>
          </a:ln>
          <a:effectLst>
            <a:innerShdw blurRad="76200">
              <a:srgbClr val="000000"/>
            </a:innerShdw>
          </a:effectLst>
          <a:extLst/>
        </p:spPr>
      </p:pic>
    </p:spTree>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2" descr="F:\ONAOSI\Foto Istituzionali\FOTO CENTRI\Foto TO\Foto torino\Foto Arredi ed esterne New\Foto Nuovo Centro Formativo 00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35600" y="4292600"/>
            <a:ext cx="2878138" cy="2159000"/>
          </a:xfrm>
          <a:prstGeom prst="rect">
            <a:avLst/>
          </a:prstGeom>
          <a:noFill/>
          <a:ln w="28575">
            <a:solidFill>
              <a:schemeClr val="tx1"/>
            </a:solidFill>
            <a:miter lim="800000"/>
            <a:headEnd/>
            <a:tailEnd/>
          </a:ln>
        </p:spPr>
      </p:pic>
      <p:pic>
        <p:nvPicPr>
          <p:cNvPr id="95234" name="Picture 3" descr="F:\ONAOSI\Foto Istituzionali\FOTO CENTRI\Foto TO\Foto torino\Foto Arredi ed esterne New\Foto Nuovo Centro Formativo 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68538" y="2297113"/>
            <a:ext cx="3913187" cy="2936875"/>
          </a:xfrm>
          <a:prstGeom prst="rect">
            <a:avLst/>
          </a:prstGeom>
          <a:noFill/>
          <a:ln w="28575">
            <a:solidFill>
              <a:schemeClr val="tx1"/>
            </a:solidFill>
            <a:miter lim="800000"/>
            <a:headEnd/>
            <a:tailEnd/>
          </a:ln>
        </p:spPr>
      </p:pic>
      <p:sp>
        <p:nvSpPr>
          <p:cNvPr id="56322"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F3D115F2-B3F0-404B-8E31-C8340C94CB7B}" type="slidenum">
              <a:rPr lang="it-IT" altLang="it-IT" sz="1400"/>
              <a:pPr>
                <a:spcBef>
                  <a:spcPct val="0"/>
                </a:spcBef>
                <a:buFontTx/>
                <a:buNone/>
                <a:defRPr/>
              </a:pPr>
              <a:t>37</a:t>
            </a:fld>
            <a:endParaRPr lang="it-IT" altLang="it-IT" sz="1400" dirty="0"/>
          </a:p>
        </p:txBody>
      </p:sp>
      <p:sp>
        <p:nvSpPr>
          <p:cNvPr id="57347" name="Text Box 2"/>
          <p:cNvSpPr txBox="1">
            <a:spLocks noChangeArrowheads="1"/>
          </p:cNvSpPr>
          <p:nvPr/>
        </p:nvSpPr>
        <p:spPr bwMode="auto">
          <a:xfrm>
            <a:off x="4763" y="93663"/>
            <a:ext cx="9144000" cy="1401762"/>
          </a:xfrm>
          <a:prstGeom prst="rect">
            <a:avLst/>
          </a:prstGeom>
          <a:noFill/>
          <a:ln>
            <a:noFill/>
          </a:ln>
          <a:effectLst/>
          <a:extLst/>
        </p:spPr>
        <p:txBody>
          <a:bodyPr>
            <a:spAutoFit/>
          </a:bodyPr>
          <a:lstStyle/>
          <a:p>
            <a:r>
              <a:rPr lang="it-IT" altLang="it-IT" sz="2800" b="1">
                <a:effectLst>
                  <a:outerShdw blurRad="38100" dist="38100" dir="2700000" algn="tl">
                    <a:srgbClr val="000000"/>
                  </a:outerShdw>
                </a:effectLst>
                <a:latin typeface="Calibri" pitchFamily="34" charset="0"/>
                <a:ea typeface="Tunga" pitchFamily="2"/>
                <a:cs typeface="Tunga" pitchFamily="2"/>
              </a:rPr>
              <a:t>Torino</a:t>
            </a:r>
            <a:r>
              <a:rPr lang="it-IT" altLang="it-IT" sz="2800" b="1">
                <a:effectLst>
                  <a:outerShdw blurRad="38100" dist="38100" dir="2700000" algn="tl">
                    <a:srgbClr val="000000"/>
                  </a:outerShdw>
                </a:effectLst>
                <a:latin typeface="Garamond" pitchFamily="18" charset="0"/>
                <a:ea typeface="Tunga" pitchFamily="2"/>
                <a:cs typeface="Tunga" pitchFamily="2"/>
              </a:rPr>
              <a:t> </a:t>
            </a:r>
          </a:p>
          <a:p>
            <a:r>
              <a:rPr lang="it-IT" altLang="it-IT"/>
              <a:t>Sezione </a:t>
            </a:r>
            <a:r>
              <a:rPr lang="it-IT" altLang="it-IT">
                <a:latin typeface="Calibri" pitchFamily="34" charset="0"/>
              </a:rPr>
              <a:t>Maschile, Femminile</a:t>
            </a:r>
          </a:p>
          <a:p>
            <a:r>
              <a:rPr lang="it-IT" altLang="it-IT" sz="1400">
                <a:latin typeface="Calibri" pitchFamily="34" charset="0"/>
              </a:rPr>
              <a:t>Via Della Basilica, 4 10122 – Tel. 011.5290500 Fax 011.</a:t>
            </a:r>
            <a:r>
              <a:rPr lang="it-IT" sz="1400">
                <a:latin typeface="Calibri" pitchFamily="34" charset="0"/>
              </a:rPr>
              <a:t>5290510</a:t>
            </a:r>
            <a:r>
              <a:rPr lang="it-IT" altLang="it-IT" sz="1400">
                <a:latin typeface="Calibri" pitchFamily="34" charset="0"/>
              </a:rPr>
              <a:t> </a:t>
            </a:r>
          </a:p>
          <a:p>
            <a:r>
              <a:rPr lang="it-IT" altLang="it-IT" sz="1400">
                <a:latin typeface="Calibri" pitchFamily="34" charset="0"/>
              </a:rPr>
              <a:t>cftorino@onaosi.it</a:t>
            </a:r>
            <a:br>
              <a:rPr lang="it-IT" altLang="it-IT" sz="1400">
                <a:latin typeface="Calibri" pitchFamily="34" charset="0"/>
              </a:rPr>
            </a:br>
            <a:r>
              <a:rPr lang="it-IT" altLang="it-IT" sz="1200"/>
              <a:t> </a:t>
            </a:r>
          </a:p>
        </p:txBody>
      </p:sp>
      <p:pic>
        <p:nvPicPr>
          <p:cNvPr id="57348" name="Picture 4" descr="Immagine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288" y="1628775"/>
            <a:ext cx="2917825" cy="1338263"/>
          </a:xfrm>
          <a:prstGeom prst="rect">
            <a:avLst/>
          </a:prstGeom>
          <a:ln w="28575">
            <a:solidFill>
              <a:schemeClr val="tx1"/>
            </a:solidFill>
            <a:miter lim="800000"/>
            <a:headEnd/>
            <a:tailEnd/>
          </a:ln>
          <a:effectLst>
            <a:outerShdw blurRad="292100" dist="139700" dir="2700000" algn="tl" rotWithShape="0">
              <a:srgbClr val="333333">
                <a:alpha val="65000"/>
              </a:srgbClr>
            </a:outerShdw>
          </a:effectLst>
          <a:extLst/>
        </p:spPr>
      </p:pic>
      <p:pic>
        <p:nvPicPr>
          <p:cNvPr id="95238" name="Picture 5" descr="F:\ONAOSI\Foto Istituzionali\FOTO CENTRI\Foto TO\Foto torino\Foto Arredi ed esterne New\Torino_NUOVO_Sala1.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899150" y="1628775"/>
            <a:ext cx="2414588" cy="1811338"/>
          </a:xfrm>
          <a:prstGeom prst="rect">
            <a:avLst/>
          </a:prstGeom>
          <a:noFill/>
          <a:ln w="28575">
            <a:solidFill>
              <a:schemeClr val="tx1"/>
            </a:solidFill>
            <a:miter lim="800000"/>
            <a:headEnd/>
            <a:tailEnd/>
          </a:ln>
        </p:spPr>
      </p:pic>
      <p:pic>
        <p:nvPicPr>
          <p:cNvPr id="95239" name="Picture 4" descr="F:\ONAOSI\Foto Istituzionali\FOTO CENTRI\Foto TO\Foto torino\Foto Arredi ed esterne New\Torino_NUOVO_salaPC.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95288" y="4622800"/>
            <a:ext cx="2438400" cy="1828800"/>
          </a:xfrm>
          <a:prstGeom prst="rect">
            <a:avLst/>
          </a:prstGeom>
          <a:noFill/>
          <a:ln w="28575">
            <a:solidFill>
              <a:schemeClr val="tx1"/>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14016374-335E-482B-8192-24310BC9EB42}" type="slidenum">
              <a:rPr lang="it-IT" altLang="it-IT" sz="1400"/>
              <a:pPr>
                <a:spcBef>
                  <a:spcPct val="0"/>
                </a:spcBef>
                <a:buFontTx/>
                <a:buNone/>
                <a:defRPr/>
              </a:pPr>
              <a:t>38</a:t>
            </a:fld>
            <a:endParaRPr lang="it-IT" altLang="it-IT" sz="1400" dirty="0"/>
          </a:p>
        </p:txBody>
      </p:sp>
      <p:sp>
        <p:nvSpPr>
          <p:cNvPr id="58371" name="Text Box 2"/>
          <p:cNvSpPr txBox="1">
            <a:spLocks noChangeArrowheads="1"/>
          </p:cNvSpPr>
          <p:nvPr/>
        </p:nvSpPr>
        <p:spPr bwMode="auto">
          <a:xfrm>
            <a:off x="144463" y="93663"/>
            <a:ext cx="9144000" cy="1493837"/>
          </a:xfrm>
          <a:prstGeom prst="rect">
            <a:avLst/>
          </a:prstGeom>
          <a:noFill/>
          <a:ln>
            <a:noFill/>
          </a:ln>
          <a:effectLst/>
          <a:extLst/>
        </p:spPr>
        <p:txBody>
          <a:bodyPr>
            <a:spAutoFit/>
          </a:bodyPr>
          <a:lstStyle/>
          <a:p>
            <a:r>
              <a:rPr lang="it-IT" altLang="it-IT" sz="2800" b="1">
                <a:effectLst>
                  <a:outerShdw blurRad="38100" dist="38100" dir="2700000" algn="tl">
                    <a:srgbClr val="000000"/>
                  </a:outerShdw>
                </a:effectLst>
                <a:latin typeface="Calibri" pitchFamily="34" charset="0"/>
                <a:ea typeface="Tunga" pitchFamily="2"/>
                <a:cs typeface="Tunga" pitchFamily="2"/>
              </a:rPr>
              <a:t>Torino</a:t>
            </a:r>
          </a:p>
          <a:p>
            <a:r>
              <a:rPr lang="it-IT" altLang="it-IT"/>
              <a:t>Sede</a:t>
            </a:r>
            <a:r>
              <a:rPr lang="it-IT" altLang="it-IT" sz="1400">
                <a:latin typeface="Calibri" pitchFamily="34" charset="0"/>
              </a:rPr>
              <a:t> </a:t>
            </a:r>
            <a:r>
              <a:rPr lang="it-IT" altLang="it-IT"/>
              <a:t>distaccata</a:t>
            </a:r>
          </a:p>
          <a:p>
            <a:r>
              <a:rPr lang="it-IT" altLang="it-IT"/>
              <a:t>Sezione </a:t>
            </a:r>
            <a:r>
              <a:rPr lang="it-IT" altLang="it-IT">
                <a:latin typeface="Calibri" pitchFamily="34" charset="0"/>
              </a:rPr>
              <a:t>Maschile, Femminile e Servizio Sociale</a:t>
            </a:r>
          </a:p>
          <a:p>
            <a:r>
              <a:rPr lang="it-IT" altLang="it-IT" sz="1400">
                <a:latin typeface="Calibri" pitchFamily="34" charset="0"/>
              </a:rPr>
              <a:t>Via Palazzo di Città, 10 10122 - Tel. 011.5290600  - Fax 011.</a:t>
            </a:r>
            <a:r>
              <a:rPr lang="it-IT" sz="1400">
                <a:latin typeface="Calibri" pitchFamily="34" charset="0"/>
              </a:rPr>
              <a:t>4358768</a:t>
            </a:r>
          </a:p>
          <a:p>
            <a:r>
              <a:rPr lang="it-IT" altLang="it-IT" sz="1400">
                <a:latin typeface="Calibri" pitchFamily="34" charset="0"/>
              </a:rPr>
              <a:t>cftorino@onaosi.it </a:t>
            </a:r>
          </a:p>
        </p:txBody>
      </p:sp>
      <p:pic>
        <p:nvPicPr>
          <p:cNvPr id="97283" name="Picture 3" descr="C:\Users\lmilani\Desktop\Butta\Torino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16463" y="3989388"/>
            <a:ext cx="3887787" cy="2535237"/>
          </a:xfrm>
          <a:prstGeom prst="rect">
            <a:avLst/>
          </a:prstGeom>
          <a:solidFill>
            <a:schemeClr val="tx1"/>
          </a:solidFill>
          <a:ln w="38100">
            <a:solidFill>
              <a:srgbClr val="000000"/>
            </a:solidFill>
            <a:miter lim="800000"/>
            <a:headEnd/>
            <a:tailEnd/>
          </a:ln>
        </p:spPr>
      </p:pic>
      <p:pic>
        <p:nvPicPr>
          <p:cNvPr id="97284" name="Picture 4" descr="C:\Users\lmilani\Desktop\Butta\Torino2.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0825" y="2055813"/>
            <a:ext cx="5029200" cy="3244850"/>
          </a:xfrm>
          <a:prstGeom prst="rect">
            <a:avLst/>
          </a:prstGeom>
          <a:solidFill>
            <a:schemeClr val="tx1"/>
          </a:solidFill>
          <a:ln w="38100">
            <a:solidFill>
              <a:srgbClr val="000000"/>
            </a:solidFill>
            <a:miter lim="800000"/>
            <a:headEnd/>
            <a:tailEnd/>
          </a:ln>
        </p:spPr>
      </p:pic>
      <p:pic>
        <p:nvPicPr>
          <p:cNvPr id="97285" name="Picture 5" descr="C:\Users\lmilani\Desktop\Butta\Torino3.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95963" y="1700213"/>
            <a:ext cx="2889250" cy="1863725"/>
          </a:xfrm>
          <a:prstGeom prst="rect">
            <a:avLst/>
          </a:prstGeom>
          <a:solidFill>
            <a:schemeClr val="tx1"/>
          </a:solidFill>
          <a:ln w="38100">
            <a:solidFill>
              <a:srgbClr val="0000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olo 2"/>
          <p:cNvSpPr>
            <a:spLocks noGrp="1"/>
          </p:cNvSpPr>
          <p:nvPr>
            <p:ph type="title"/>
          </p:nvPr>
        </p:nvSpPr>
        <p:spPr>
          <a:xfrm>
            <a:off x="1042988" y="549275"/>
            <a:ext cx="6956425" cy="935038"/>
          </a:xfrm>
        </p:spPr>
        <p:txBody>
          <a:bodyPr/>
          <a:lstStyle/>
          <a:p>
            <a:pPr algn="ctr">
              <a:spcBef>
                <a:spcPct val="0"/>
              </a:spcBef>
            </a:pPr>
            <a:r>
              <a:rPr lang="it-IT" altLang="it-IT" sz="3600" b="1" smtClean="0">
                <a:effectLst>
                  <a:outerShdw blurRad="38100" dist="38100" dir="2700000" algn="tl">
                    <a:srgbClr val="000000"/>
                  </a:outerShdw>
                </a:effectLst>
              </a:rPr>
              <a:t/>
            </a:r>
            <a:br>
              <a:rPr lang="it-IT" altLang="it-IT" sz="3600" b="1" smtClean="0">
                <a:effectLst>
                  <a:outerShdw blurRad="38100" dist="38100" dir="2700000" algn="tl">
                    <a:srgbClr val="000000"/>
                  </a:outerShdw>
                </a:effectLst>
              </a:rPr>
            </a:br>
            <a:r>
              <a:rPr lang="it-IT" altLang="it-IT" sz="3600" b="1" smtClean="0">
                <a:effectLst>
                  <a:outerShdw blurRad="38100" dist="38100" dir="2700000" algn="tl">
                    <a:srgbClr val="000000"/>
                  </a:outerShdw>
                </a:effectLst>
              </a:rPr>
              <a:t/>
            </a:r>
            <a:br>
              <a:rPr lang="it-IT" altLang="it-IT" sz="3600" b="1" smtClean="0">
                <a:effectLst>
                  <a:outerShdw blurRad="38100" dist="38100" dir="2700000" algn="tl">
                    <a:srgbClr val="000000"/>
                  </a:outerShdw>
                </a:effectLst>
              </a:rPr>
            </a:br>
            <a:r>
              <a:rPr lang="it-IT" altLang="it-IT" sz="3600" b="1" smtClean="0">
                <a:effectLst>
                  <a:outerShdw blurRad="38100" dist="38100" dir="2700000" algn="tl">
                    <a:srgbClr val="000000"/>
                  </a:outerShdw>
                </a:effectLst>
              </a:rPr>
              <a:t/>
            </a:r>
            <a:br>
              <a:rPr lang="it-IT" altLang="it-IT" sz="3600" b="1" smtClean="0">
                <a:effectLst>
                  <a:outerShdw blurRad="38100" dist="38100" dir="2700000" algn="tl">
                    <a:srgbClr val="000000"/>
                  </a:outerShdw>
                </a:effectLst>
              </a:rPr>
            </a:br>
            <a:r>
              <a:rPr lang="it-IT" altLang="it-IT" sz="3600" b="1" smtClean="0">
                <a:effectLst>
                  <a:outerShdw blurRad="38100" dist="38100" dir="2700000" algn="tl">
                    <a:srgbClr val="000000"/>
                  </a:outerShdw>
                </a:effectLst>
              </a:rPr>
              <a:t/>
            </a:r>
            <a:br>
              <a:rPr lang="it-IT" altLang="it-IT" sz="3600" b="1" smtClean="0">
                <a:effectLst>
                  <a:outerShdw blurRad="38100" dist="38100" dir="2700000" algn="tl">
                    <a:srgbClr val="000000"/>
                  </a:outerShdw>
                </a:effectLst>
              </a:rPr>
            </a:br>
            <a:r>
              <a:rPr lang="it-IT" altLang="it-IT" sz="3600" b="1" smtClean="0">
                <a:effectLst>
                  <a:outerShdw blurRad="38100" dist="38100" dir="2700000" algn="tl">
                    <a:srgbClr val="000000"/>
                  </a:outerShdw>
                </a:effectLst>
              </a:rPr>
              <a:t/>
            </a:r>
            <a:br>
              <a:rPr lang="it-IT" altLang="it-IT" sz="3600" b="1" smtClean="0">
                <a:effectLst>
                  <a:outerShdw blurRad="38100" dist="38100" dir="2700000" algn="tl">
                    <a:srgbClr val="000000"/>
                  </a:outerShdw>
                </a:effectLst>
              </a:rPr>
            </a:br>
            <a:r>
              <a:rPr lang="it-IT" altLang="it-IT" sz="2800" b="1" smtClean="0">
                <a:effectLst>
                  <a:outerShdw blurRad="38100" dist="38100" dir="2700000" algn="tl">
                    <a:srgbClr val="000000"/>
                  </a:outerShdw>
                </a:effectLst>
              </a:rPr>
              <a:t>Porto Verde</a:t>
            </a:r>
            <a:br>
              <a:rPr lang="it-IT" altLang="it-IT" sz="2800" b="1" smtClean="0">
                <a:effectLst>
                  <a:outerShdw blurRad="38100" dist="38100" dir="2700000" algn="tl">
                    <a:srgbClr val="000000"/>
                  </a:outerShdw>
                </a:effectLst>
              </a:rPr>
            </a:br>
            <a:r>
              <a:rPr lang="it-IT" altLang="it-IT" sz="1800" smtClean="0">
                <a:latin typeface="Arial" charset="0"/>
              </a:rPr>
              <a:t>Case Vacanze</a:t>
            </a:r>
            <a:br>
              <a:rPr lang="it-IT" altLang="it-IT" sz="1800" smtClean="0">
                <a:latin typeface="Arial" charset="0"/>
              </a:rPr>
            </a:br>
            <a:r>
              <a:rPr lang="it-IT" altLang="it-IT" sz="1400" smtClean="0"/>
              <a:t>Via Passeggiata dei Fiori, 1  - Condominio “La Lampara” - 47843 </a:t>
            </a:r>
            <a:r>
              <a:rPr lang="it-IT" altLang="it-IT" sz="3600" smtClean="0"/>
              <a:t/>
            </a:r>
            <a:br>
              <a:rPr lang="it-IT" altLang="it-IT" sz="3600" smtClean="0"/>
            </a:br>
            <a:r>
              <a:rPr lang="it-IT" altLang="it-IT" sz="1400" smtClean="0"/>
              <a:t>centri.vacanze@onaosi.it</a:t>
            </a:r>
            <a:br>
              <a:rPr lang="it-IT" altLang="it-IT" sz="1400" smtClean="0"/>
            </a:br>
            <a:endParaRPr lang="it-IT" sz="1400" smtClean="0"/>
          </a:p>
        </p:txBody>
      </p:sp>
      <p:sp>
        <p:nvSpPr>
          <p:cNvPr id="4" name="Segnaposto numero diapositiva 3"/>
          <p:cNvSpPr>
            <a:spLocks noGrp="1"/>
          </p:cNvSpPr>
          <p:nvPr>
            <p:ph type="sldNum" sz="quarter" idx="14"/>
          </p:nvPr>
        </p:nvSpPr>
        <p:spPr/>
        <p:txBody>
          <a:bodyPr>
            <a:normAutofit fontScale="92500" lnSpcReduction="10000"/>
          </a:bodyPr>
          <a:lstStyle/>
          <a:p>
            <a:pPr>
              <a:defRPr/>
            </a:pPr>
            <a:fld id="{4AB14328-308D-48E7-A1B9-6F072761B267}" type="slidenum">
              <a:rPr lang="it-IT" altLang="it-IT" smtClean="0"/>
              <a:pPr>
                <a:defRPr/>
              </a:pPr>
              <a:t>39</a:t>
            </a:fld>
            <a:endParaRPr lang="it-IT" altLang="it-IT" dirty="0"/>
          </a:p>
        </p:txBody>
      </p:sp>
      <p:pic>
        <p:nvPicPr>
          <p:cNvPr id="100357" name="Picture 5" descr="P1020392"/>
          <p:cNvPicPr>
            <a:picLocks noGrp="1" noChangeAspect="1" noChangeArrowheads="1"/>
          </p:cNvPicPr>
          <p:nvPr>
            <p:ph sz="quarter" idx="4294967295"/>
          </p:nvPr>
        </p:nvPicPr>
        <p:blipFill>
          <a:blip r:embed="rId2" cstate="email">
            <a:extLst>
              <a:ext uri="{28A0092B-C50C-407E-A947-70E740481C1C}">
                <a14:useLocalDpi xmlns:a14="http://schemas.microsoft.com/office/drawing/2010/main"/>
              </a:ext>
            </a:extLst>
          </a:blip>
          <a:srcRect/>
          <a:stretch>
            <a:fillRect/>
          </a:stretch>
        </p:blipFill>
        <p:spPr bwMode="auto">
          <a:xfrm>
            <a:off x="2124075" y="1412875"/>
            <a:ext cx="4824413" cy="2717800"/>
          </a:xfrm>
          <a:solidFill>
            <a:schemeClr val="tx1"/>
          </a:solidFill>
          <a:ln w="19050">
            <a:solidFill>
              <a:srgbClr val="FFFFFF"/>
            </a:solidFill>
            <a:miter lim="800000"/>
            <a:headEnd/>
            <a:tailEnd/>
          </a:ln>
        </p:spPr>
      </p:pic>
      <p:pic>
        <p:nvPicPr>
          <p:cNvPr id="100358" name="Picture 6" descr="P10204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5650" y="4365625"/>
            <a:ext cx="3455988" cy="2159000"/>
          </a:xfrm>
          <a:prstGeom prst="rect">
            <a:avLst/>
          </a:prstGeom>
          <a:solidFill>
            <a:srgbClr val="FFFFFF"/>
          </a:solidFill>
          <a:ln w="19050">
            <a:solidFill>
              <a:srgbClr val="FFFFFF"/>
            </a:solidFill>
            <a:miter lim="800000"/>
            <a:headEnd/>
            <a:tailEnd/>
          </a:ln>
        </p:spPr>
      </p:pic>
      <p:pic>
        <p:nvPicPr>
          <p:cNvPr id="100360" name="Picture 8" descr="P102039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32363" y="4364038"/>
            <a:ext cx="3455987" cy="2160587"/>
          </a:xfrm>
          <a:prstGeom prst="rect">
            <a:avLst/>
          </a:prstGeom>
          <a:noFill/>
          <a:ln w="19050">
            <a:solidFill>
              <a:srgbClr val="FFFFFF"/>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352425" y="188913"/>
            <a:ext cx="7680325" cy="1328737"/>
          </a:xfrm>
        </p:spPr>
        <p:txBody>
          <a:bodyPr/>
          <a:lstStyle/>
          <a:p>
            <a:pPr>
              <a:defRPr/>
            </a:pPr>
            <a:r>
              <a:rPr lang="it-IT" altLang="it-IT" dirty="0" smtClean="0">
                <a:effectLst>
                  <a:outerShdw blurRad="38100" dist="38100" dir="2700000" algn="tl">
                    <a:srgbClr val="000000">
                      <a:alpha val="43137"/>
                    </a:srgbClr>
                  </a:outerShdw>
                </a:effectLst>
                <a:ea typeface="+mj-ea"/>
                <a:cs typeface="Tunga" pitchFamily="34" charset="0"/>
              </a:rPr>
              <a:t>FINANZIARIA 2007 </a:t>
            </a:r>
            <a:br>
              <a:rPr lang="it-IT" altLang="it-IT" dirty="0" smtClean="0">
                <a:effectLst>
                  <a:outerShdw blurRad="38100" dist="38100" dir="2700000" algn="tl">
                    <a:srgbClr val="000000">
                      <a:alpha val="43137"/>
                    </a:srgbClr>
                  </a:outerShdw>
                </a:effectLst>
                <a:ea typeface="+mj-ea"/>
                <a:cs typeface="Tunga" pitchFamily="34" charset="0"/>
              </a:rPr>
            </a:br>
            <a:r>
              <a:rPr lang="it-IT" altLang="it-IT" dirty="0" smtClean="0">
                <a:ea typeface="+mj-ea"/>
                <a:cs typeface="Tunga" pitchFamily="34" charset="0"/>
              </a:rPr>
              <a:t>Riduzione platea contributiva</a:t>
            </a:r>
          </a:p>
        </p:txBody>
      </p:sp>
      <p:sp>
        <p:nvSpPr>
          <p:cNvPr id="18434"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03B34550-B3F5-45B2-A270-2E09BC5C7C77}" type="slidenum">
              <a:rPr lang="it-IT" altLang="it-IT" sz="3700" smtClean="0"/>
              <a:pPr>
                <a:buFont typeface="Arial" panose="020B0604020202020204" pitchFamily="34" charset="0"/>
                <a:buNone/>
                <a:defRPr/>
              </a:pPr>
              <a:t>4</a:t>
            </a:fld>
            <a:endParaRPr lang="it-IT" altLang="it-IT" dirty="0"/>
          </a:p>
        </p:txBody>
      </p:sp>
      <p:graphicFrame>
        <p:nvGraphicFramePr>
          <p:cNvPr id="6" name="Segnaposto contenuto 5"/>
          <p:cNvGraphicFramePr>
            <a:graphicFrameLocks noGrp="1"/>
          </p:cNvGraphicFramePr>
          <p:nvPr>
            <p:ph sz="quarter" idx="13"/>
          </p:nvPr>
        </p:nvGraphicFramePr>
        <p:xfrm>
          <a:off x="493670" y="3501008"/>
          <a:ext cx="7539715" cy="2686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413" name="Immagine 5"/>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493671" y="4346923"/>
            <a:ext cx="1584102" cy="1314325"/>
          </a:xfrm>
          <a:prstGeom prst="ellipse">
            <a:avLst/>
          </a:prstGeom>
          <a:ln>
            <a:noFill/>
          </a:ln>
          <a:effectLst>
            <a:softEdge rad="112500"/>
          </a:effectLst>
          <a:extLst/>
        </p:spPr>
      </p:pic>
      <p:graphicFrame>
        <p:nvGraphicFramePr>
          <p:cNvPr id="4" name="Diagramma 3"/>
          <p:cNvGraphicFramePr/>
          <p:nvPr/>
        </p:nvGraphicFramePr>
        <p:xfrm>
          <a:off x="493671" y="1700808"/>
          <a:ext cx="7534713" cy="147732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olo 2"/>
          <p:cNvSpPr>
            <a:spLocks noGrp="1"/>
          </p:cNvSpPr>
          <p:nvPr>
            <p:ph type="title"/>
          </p:nvPr>
        </p:nvSpPr>
        <p:spPr>
          <a:xfrm>
            <a:off x="352425" y="228600"/>
            <a:ext cx="7680325" cy="1220788"/>
          </a:xfrm>
        </p:spPr>
        <p:txBody>
          <a:bodyPr/>
          <a:lstStyle/>
          <a:p>
            <a:pPr algn="ctr">
              <a:lnSpc>
                <a:spcPct val="60000"/>
              </a:lnSpc>
              <a:spcBef>
                <a:spcPct val="0"/>
              </a:spcBef>
            </a:pPr>
            <a:r>
              <a:rPr lang="it-IT" sz="3200" b="1" smtClean="0">
                <a:effectLst>
                  <a:outerShdw blurRad="38100" dist="38100" dir="2700000" algn="tl">
                    <a:srgbClr val="000000"/>
                  </a:outerShdw>
                </a:effectLst>
                <a:latin typeface="Garamond" pitchFamily="18" charset="0"/>
              </a:rPr>
              <a:t/>
            </a:r>
            <a:br>
              <a:rPr lang="it-IT" sz="3200" b="1" smtClean="0">
                <a:effectLst>
                  <a:outerShdw blurRad="38100" dist="38100" dir="2700000" algn="tl">
                    <a:srgbClr val="000000"/>
                  </a:outerShdw>
                </a:effectLst>
                <a:latin typeface="Garamond" pitchFamily="18" charset="0"/>
              </a:rPr>
            </a:br>
            <a:r>
              <a:rPr lang="it-IT" sz="1400" smtClean="0"/>
              <a:t/>
            </a:r>
            <a:br>
              <a:rPr lang="it-IT" sz="1400" smtClean="0"/>
            </a:br>
            <a:endParaRPr lang="it-IT" smtClean="0"/>
          </a:p>
        </p:txBody>
      </p:sp>
      <p:sp>
        <p:nvSpPr>
          <p:cNvPr id="4" name="Segnaposto numero diapositiva 3"/>
          <p:cNvSpPr>
            <a:spLocks noGrp="1"/>
          </p:cNvSpPr>
          <p:nvPr>
            <p:ph type="sldNum" sz="quarter" idx="14"/>
          </p:nvPr>
        </p:nvSpPr>
        <p:spPr/>
        <p:txBody>
          <a:bodyPr>
            <a:normAutofit fontScale="92500" lnSpcReduction="10000"/>
          </a:bodyPr>
          <a:lstStyle/>
          <a:p>
            <a:pPr>
              <a:defRPr/>
            </a:pPr>
            <a:fld id="{C69A34A8-5BE2-44B5-8067-DB3BE37A951A}" type="slidenum">
              <a:rPr lang="it-IT" altLang="it-IT" smtClean="0"/>
              <a:pPr>
                <a:defRPr/>
              </a:pPr>
              <a:t>40</a:t>
            </a:fld>
            <a:endParaRPr lang="it-IT" altLang="it-IT" dirty="0"/>
          </a:p>
        </p:txBody>
      </p:sp>
      <p:sp>
        <p:nvSpPr>
          <p:cNvPr id="99333" name="Rectangle 5"/>
          <p:cNvSpPr>
            <a:spLocks noChangeArrowheads="1"/>
          </p:cNvSpPr>
          <p:nvPr/>
        </p:nvSpPr>
        <p:spPr bwMode="auto">
          <a:xfrm>
            <a:off x="2268538" y="0"/>
            <a:ext cx="4572000" cy="1219200"/>
          </a:xfrm>
          <a:prstGeom prst="rect">
            <a:avLst/>
          </a:prstGeom>
          <a:noFill/>
          <a:ln w="9525">
            <a:noFill/>
            <a:miter lim="800000"/>
            <a:headEnd/>
            <a:tailEnd/>
          </a:ln>
          <a:effectLst/>
        </p:spPr>
        <p:txBody>
          <a:bodyPr>
            <a:spAutoFit/>
          </a:bodyPr>
          <a:lstStyle/>
          <a:p>
            <a:r>
              <a:rPr lang="it-IT" altLang="it-IT" sz="2800" b="1">
                <a:effectLst>
                  <a:outerShdw blurRad="38100" dist="38100" dir="2700000" algn="tl">
                    <a:srgbClr val="000000"/>
                  </a:outerShdw>
                </a:effectLst>
                <a:latin typeface="Calibri" pitchFamily="34" charset="0"/>
                <a:ea typeface="Tunga" pitchFamily="2"/>
                <a:cs typeface="Tunga" pitchFamily="2"/>
              </a:rPr>
              <a:t>Pré Saint Didier</a:t>
            </a:r>
          </a:p>
          <a:p>
            <a:r>
              <a:rPr lang="it-IT" altLang="it-IT"/>
              <a:t>Case Vacanze</a:t>
            </a:r>
          </a:p>
          <a:p>
            <a:r>
              <a:rPr lang="it-IT" altLang="it-IT" sz="1400">
                <a:latin typeface="Calibri" pitchFamily="34" charset="0"/>
              </a:rPr>
              <a:t>Avenue Du Mont Blanc, 59 11010</a:t>
            </a:r>
            <a:br>
              <a:rPr lang="it-IT" altLang="it-IT" sz="1400">
                <a:latin typeface="Calibri" pitchFamily="34" charset="0"/>
              </a:rPr>
            </a:br>
            <a:r>
              <a:rPr lang="it-IT" altLang="it-IT" sz="1400">
                <a:latin typeface="Calibri" pitchFamily="34" charset="0"/>
              </a:rPr>
              <a:t>centri.vacanze@onaosi.it</a:t>
            </a:r>
          </a:p>
        </p:txBody>
      </p:sp>
      <p:pic>
        <p:nvPicPr>
          <p:cNvPr id="99335" name="Picture 7" descr="PreSaintDidier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6463" y="1484313"/>
            <a:ext cx="3384550" cy="2305050"/>
          </a:xfrm>
          <a:prstGeom prst="rect">
            <a:avLst/>
          </a:prstGeom>
          <a:noFill/>
          <a:ln w="19050">
            <a:solidFill>
              <a:srgbClr val="000000"/>
            </a:solidFill>
            <a:miter lim="800000"/>
            <a:headEnd/>
            <a:tailEnd/>
          </a:ln>
        </p:spPr>
      </p:pic>
      <p:pic>
        <p:nvPicPr>
          <p:cNvPr id="99336" name="Picture 8" descr="res_pre-saint-didier2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2988" y="1484313"/>
            <a:ext cx="3384550" cy="2305050"/>
          </a:xfrm>
          <a:prstGeom prst="rect">
            <a:avLst/>
          </a:prstGeom>
          <a:noFill/>
          <a:ln w="19050">
            <a:solidFill>
              <a:srgbClr val="000000"/>
            </a:solidFill>
            <a:miter lim="800000"/>
            <a:headEnd/>
            <a:tailEnd/>
          </a:ln>
        </p:spPr>
      </p:pic>
      <p:pic>
        <p:nvPicPr>
          <p:cNvPr id="99337" name="Picture 9" descr="Nuova immagine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43213" y="4149725"/>
            <a:ext cx="3529012" cy="2305050"/>
          </a:xfrm>
          <a:prstGeom prst="rect">
            <a:avLst/>
          </a:prstGeom>
          <a:noFill/>
          <a:ln w="19050">
            <a:solidFill>
              <a:srgbClr val="0000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olo 2"/>
          <p:cNvSpPr>
            <a:spLocks noGrp="1"/>
          </p:cNvSpPr>
          <p:nvPr>
            <p:ph type="title"/>
          </p:nvPr>
        </p:nvSpPr>
        <p:spPr>
          <a:xfrm>
            <a:off x="1042988" y="549275"/>
            <a:ext cx="6956425" cy="935038"/>
          </a:xfrm>
        </p:spPr>
        <p:txBody>
          <a:bodyPr/>
          <a:lstStyle/>
          <a:p>
            <a:pPr algn="ctr">
              <a:spcBef>
                <a:spcPct val="0"/>
              </a:spcBef>
            </a:pP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2800" b="1" dirty="0" smtClean="0">
                <a:effectLst>
                  <a:outerShdw blurRad="38100" dist="38100" dir="2700000" algn="tl">
                    <a:srgbClr val="000000"/>
                  </a:outerShdw>
                </a:effectLst>
              </a:rPr>
              <a:t>Montebello</a:t>
            </a:r>
            <a:br>
              <a:rPr lang="it-IT" altLang="it-IT" sz="2800" b="1" dirty="0" smtClean="0">
                <a:effectLst>
                  <a:outerShdw blurRad="38100" dist="38100" dir="2700000" algn="tl">
                    <a:srgbClr val="000000"/>
                  </a:outerShdw>
                </a:effectLst>
              </a:rPr>
            </a:br>
            <a:r>
              <a:rPr lang="it-IT" altLang="it-IT" sz="1800" dirty="0" smtClean="0">
                <a:latin typeface="Arial" charset="0"/>
              </a:rPr>
              <a:t>Case Vacanze</a:t>
            </a:r>
            <a:br>
              <a:rPr lang="it-IT" altLang="it-IT" sz="1800" dirty="0" smtClean="0">
                <a:latin typeface="Arial" charset="0"/>
              </a:rPr>
            </a:br>
            <a:r>
              <a:rPr lang="it-IT" altLang="it-IT" sz="1400" dirty="0" smtClean="0"/>
              <a:t>S.S. </a:t>
            </a:r>
            <a:r>
              <a:rPr lang="it-IT" altLang="it-IT" sz="1400" dirty="0" err="1" smtClean="0"/>
              <a:t>Monteconero</a:t>
            </a:r>
            <a:r>
              <a:rPr lang="it-IT" altLang="it-IT" sz="1400" dirty="0" smtClean="0"/>
              <a:t> s.n.c. - Perugia</a:t>
            </a:r>
            <a:r>
              <a:rPr lang="it-IT" altLang="it-IT" sz="3600" dirty="0" smtClean="0"/>
              <a:t/>
            </a:r>
            <a:br>
              <a:rPr lang="it-IT" altLang="it-IT" sz="3600" dirty="0" smtClean="0"/>
            </a:br>
            <a:r>
              <a:rPr lang="it-IT" altLang="it-IT" sz="1400" dirty="0" smtClean="0"/>
              <a:t>centri.vacanze@onaosi.it</a:t>
            </a:r>
            <a:br>
              <a:rPr lang="it-IT" altLang="it-IT" sz="1400" dirty="0" smtClean="0"/>
            </a:br>
            <a:endParaRPr lang="it-IT" sz="1400" dirty="0" smtClean="0"/>
          </a:p>
        </p:txBody>
      </p:sp>
      <p:sp>
        <p:nvSpPr>
          <p:cNvPr id="4" name="Segnaposto numero diapositiva 3"/>
          <p:cNvSpPr>
            <a:spLocks noGrp="1"/>
          </p:cNvSpPr>
          <p:nvPr>
            <p:ph type="sldNum" sz="quarter" idx="14"/>
          </p:nvPr>
        </p:nvSpPr>
        <p:spPr/>
        <p:txBody>
          <a:bodyPr>
            <a:normAutofit fontScale="92500" lnSpcReduction="10000"/>
          </a:bodyPr>
          <a:lstStyle/>
          <a:p>
            <a:pPr>
              <a:defRPr/>
            </a:pPr>
            <a:fld id="{4AB14328-308D-48E7-A1B9-6F072761B267}" type="slidenum">
              <a:rPr lang="it-IT" altLang="it-IT" smtClean="0"/>
              <a:pPr>
                <a:defRPr/>
              </a:pPr>
              <a:t>41</a:t>
            </a:fld>
            <a:endParaRPr lang="it-IT" altLang="it-IT" dirty="0"/>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1672" y="4380835"/>
            <a:ext cx="2836512" cy="2127384"/>
          </a:xfrm>
          <a:prstGeom prst="rect">
            <a:avLst/>
          </a:prstGeom>
          <a:ln w="19050">
            <a:solidFill>
              <a:srgbClr val="00040C"/>
            </a:solidFill>
          </a:ln>
        </p:spPr>
      </p:pic>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988" y="1988840"/>
            <a:ext cx="3024336" cy="3888432"/>
          </a:xfrm>
          <a:prstGeom prst="rect">
            <a:avLst/>
          </a:prstGeom>
          <a:ln w="19050">
            <a:solidFill>
              <a:srgbClr val="00040C"/>
            </a:solidFill>
          </a:ln>
        </p:spPr>
      </p:pic>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5976" y="1378260"/>
            <a:ext cx="3707904" cy="2780928"/>
          </a:xfrm>
          <a:prstGeom prst="rect">
            <a:avLst/>
          </a:prstGeom>
          <a:ln w="19050">
            <a:solidFill>
              <a:srgbClr val="00040C"/>
            </a:solidFill>
          </a:ln>
        </p:spPr>
      </p:pic>
    </p:spTree>
    <p:extLst>
      <p:ext uri="{BB962C8B-B14F-4D97-AF65-F5344CB8AC3E}">
        <p14:creationId xmlns:p14="http://schemas.microsoft.com/office/powerpoint/2010/main" val="2218014770"/>
      </p:ext>
    </p:extLst>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olo 2"/>
          <p:cNvSpPr>
            <a:spLocks noGrp="1"/>
          </p:cNvSpPr>
          <p:nvPr>
            <p:ph type="title"/>
          </p:nvPr>
        </p:nvSpPr>
        <p:spPr>
          <a:xfrm>
            <a:off x="1042988" y="549275"/>
            <a:ext cx="6956425" cy="935038"/>
          </a:xfrm>
        </p:spPr>
        <p:txBody>
          <a:bodyPr/>
          <a:lstStyle/>
          <a:p>
            <a:pPr algn="ctr">
              <a:spcBef>
                <a:spcPct val="0"/>
              </a:spcBef>
            </a:pP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3600" b="1" dirty="0" smtClean="0">
                <a:effectLst>
                  <a:outerShdw blurRad="38100" dist="38100" dir="2700000" algn="tl">
                    <a:srgbClr val="000000"/>
                  </a:outerShdw>
                </a:effectLst>
              </a:rPr>
              <a:t/>
            </a:r>
            <a:br>
              <a:rPr lang="it-IT" altLang="it-IT" sz="3600" b="1" dirty="0" smtClean="0">
                <a:effectLst>
                  <a:outerShdw blurRad="38100" dist="38100" dir="2700000" algn="tl">
                    <a:srgbClr val="000000"/>
                  </a:outerShdw>
                </a:effectLst>
              </a:rPr>
            </a:br>
            <a:r>
              <a:rPr lang="it-IT" altLang="it-IT" sz="2800" b="1" dirty="0" smtClean="0">
                <a:effectLst>
                  <a:outerShdw blurRad="38100" dist="38100" dir="2700000" algn="tl">
                    <a:srgbClr val="000000"/>
                  </a:outerShdw>
                </a:effectLst>
              </a:rPr>
              <a:t>Nevegal</a:t>
            </a:r>
            <a:br>
              <a:rPr lang="it-IT" altLang="it-IT" sz="2800" b="1" dirty="0" smtClean="0">
                <a:effectLst>
                  <a:outerShdw blurRad="38100" dist="38100" dir="2700000" algn="tl">
                    <a:srgbClr val="000000"/>
                  </a:outerShdw>
                </a:effectLst>
              </a:rPr>
            </a:br>
            <a:r>
              <a:rPr lang="it-IT" altLang="it-IT" sz="1800" dirty="0" smtClean="0">
                <a:latin typeface="Arial" charset="0"/>
              </a:rPr>
              <a:t>Case Vacanze</a:t>
            </a:r>
            <a:br>
              <a:rPr lang="it-IT" altLang="it-IT" sz="1800" dirty="0" smtClean="0">
                <a:latin typeface="Arial" charset="0"/>
              </a:rPr>
            </a:br>
            <a:r>
              <a:rPr lang="it-IT" altLang="it-IT" sz="1400" dirty="0" smtClean="0"/>
              <a:t>Belluno</a:t>
            </a:r>
            <a:r>
              <a:rPr lang="it-IT" altLang="it-IT" sz="3600" dirty="0" smtClean="0"/>
              <a:t/>
            </a:r>
            <a:br>
              <a:rPr lang="it-IT" altLang="it-IT" sz="3600" dirty="0" smtClean="0"/>
            </a:br>
            <a:r>
              <a:rPr lang="it-IT" altLang="it-IT" sz="1400" dirty="0" smtClean="0"/>
              <a:t>centri.vacanze@onaosi.it</a:t>
            </a:r>
            <a:br>
              <a:rPr lang="it-IT" altLang="it-IT" sz="1400" dirty="0" smtClean="0"/>
            </a:br>
            <a:endParaRPr lang="it-IT" sz="1400" dirty="0" smtClean="0"/>
          </a:p>
        </p:txBody>
      </p:sp>
      <p:sp>
        <p:nvSpPr>
          <p:cNvPr id="4" name="Segnaposto numero diapositiva 3"/>
          <p:cNvSpPr>
            <a:spLocks noGrp="1"/>
          </p:cNvSpPr>
          <p:nvPr>
            <p:ph type="sldNum" sz="quarter" idx="14"/>
          </p:nvPr>
        </p:nvSpPr>
        <p:spPr/>
        <p:txBody>
          <a:bodyPr>
            <a:normAutofit fontScale="92500" lnSpcReduction="10000"/>
          </a:bodyPr>
          <a:lstStyle/>
          <a:p>
            <a:pPr>
              <a:defRPr/>
            </a:pPr>
            <a:fld id="{4AB14328-308D-48E7-A1B9-6F072761B267}" type="slidenum">
              <a:rPr lang="it-IT" altLang="it-IT" smtClean="0"/>
              <a:pPr>
                <a:defRPr/>
              </a:pPr>
              <a:t>42</a:t>
            </a:fld>
            <a:endParaRPr lang="it-IT" altLang="it-IT" dirty="0"/>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4048" y="4166940"/>
            <a:ext cx="3550939" cy="2255912"/>
          </a:xfrm>
          <a:prstGeom prst="rect">
            <a:avLst/>
          </a:prstGeom>
          <a:ln w="38100">
            <a:solidFill>
              <a:schemeClr val="tx1"/>
            </a:solidFill>
          </a:ln>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27726"/>
            <a:ext cx="4104456" cy="3225409"/>
          </a:xfrm>
          <a:prstGeom prst="rect">
            <a:avLst/>
          </a:prstGeom>
          <a:ln w="38100">
            <a:solidFill>
              <a:schemeClr val="tx1"/>
            </a:solidFill>
          </a:ln>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0072" y="1523308"/>
            <a:ext cx="3096344" cy="2337740"/>
          </a:xfrm>
          <a:prstGeom prst="rect">
            <a:avLst/>
          </a:prstGeom>
          <a:ln w="38100">
            <a:solidFill>
              <a:schemeClr val="tx1"/>
            </a:solidFill>
          </a:ln>
        </p:spPr>
      </p:pic>
    </p:spTree>
    <p:extLst>
      <p:ext uri="{BB962C8B-B14F-4D97-AF65-F5344CB8AC3E}">
        <p14:creationId xmlns:p14="http://schemas.microsoft.com/office/powerpoint/2010/main" val="2785973432"/>
      </p:ext>
    </p:extLst>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827584" y="5744914"/>
            <a:ext cx="7680325" cy="979487"/>
          </a:xfrm>
          <a:extLst/>
        </p:spPr>
        <p:txBody>
          <a:bodyPr>
            <a:noAutofit/>
          </a:bodyPr>
          <a:lstStyle/>
          <a:p>
            <a:pPr algn="ctr">
              <a:defRPr/>
            </a:pPr>
            <a:r>
              <a:rPr lang="it-IT" sz="2000" dirty="0" smtClean="0">
                <a:solidFill>
                  <a:schemeClr val="tx1"/>
                </a:solidFill>
                <a:effectLst>
                  <a:outerShdw blurRad="38100" dist="38100" dir="2700000" algn="tl">
                    <a:srgbClr val="000000">
                      <a:alpha val="43137"/>
                    </a:srgbClr>
                  </a:outerShdw>
                </a:effectLst>
              </a:rPr>
              <a:t>Nota bene: i valori </a:t>
            </a:r>
            <a:r>
              <a:rPr lang="it-IT" sz="2000" smtClean="0">
                <a:solidFill>
                  <a:schemeClr val="tx1"/>
                </a:solidFill>
                <a:effectLst>
                  <a:outerShdw blurRad="38100" dist="38100" dir="2700000" algn="tl">
                    <a:srgbClr val="000000">
                      <a:alpha val="43137"/>
                    </a:srgbClr>
                  </a:outerShdw>
                </a:effectLst>
              </a:rPr>
              <a:t>di riferimento </a:t>
            </a:r>
            <a:r>
              <a:rPr lang="it-IT" sz="2000" dirty="0" smtClean="0">
                <a:solidFill>
                  <a:schemeClr val="tx1"/>
                </a:solidFill>
                <a:effectLst>
                  <a:outerShdw blurRad="38100" dist="38100" dir="2700000" algn="tl">
                    <a:srgbClr val="000000">
                      <a:alpha val="43137"/>
                    </a:srgbClr>
                  </a:outerShdw>
                </a:effectLst>
              </a:rPr>
              <a:t>sono aggiornati all’ultima deliberazione dell’Istituto del 2017 – le eventuali variazioni sono consultabili sul sito www.onaosi.it</a:t>
            </a:r>
            <a:endParaRPr lang="it-IT" sz="2000" dirty="0">
              <a:solidFill>
                <a:schemeClr val="tx1"/>
              </a:solidFill>
              <a:effectLst>
                <a:outerShdw blurRad="38100" dist="38100" dir="2700000" algn="tl">
                  <a:srgbClr val="000000">
                    <a:alpha val="43137"/>
                  </a:srgbClr>
                </a:outerShdw>
              </a:effectLst>
            </a:endParaRPr>
          </a:p>
        </p:txBody>
      </p:sp>
      <p:sp>
        <p:nvSpPr>
          <p:cNvPr id="4" name="Segnaposto numero diapositiva 3"/>
          <p:cNvSpPr>
            <a:spLocks noGrp="1"/>
          </p:cNvSpPr>
          <p:nvPr>
            <p:ph type="sldNum" sz="quarter" idx="10"/>
          </p:nvPr>
        </p:nvSpPr>
        <p:spPr/>
        <p:txBody>
          <a:bodyPr/>
          <a:lstStyle/>
          <a:p>
            <a:pPr>
              <a:defRPr/>
            </a:pPr>
            <a:fld id="{7E4B88DC-4538-4999-ABA2-F2101127750C}" type="slidenum">
              <a:rPr lang="it-IT" altLang="it-IT" smtClean="0"/>
              <a:pPr>
                <a:defRPr/>
              </a:pPr>
              <a:t>43</a:t>
            </a:fld>
            <a:endParaRPr lang="it-IT" altLang="it-IT" dirty="0"/>
          </a:p>
        </p:txBody>
      </p:sp>
      <p:pic>
        <p:nvPicPr>
          <p:cNvPr id="101379" name="Immagine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30538" y="2039700"/>
            <a:ext cx="3082925" cy="371792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731838" y="5402263"/>
            <a:ext cx="7680325" cy="979487"/>
          </a:xfrm>
          <a:extLst/>
        </p:spPr>
        <p:txBody>
          <a:bodyPr>
            <a:normAutofit fontScale="90000"/>
          </a:bodyPr>
          <a:lstStyle/>
          <a:p>
            <a:pPr algn="ctr">
              <a:defRPr/>
            </a:pPr>
            <a:r>
              <a:rPr lang="it-IT" dirty="0">
                <a:solidFill>
                  <a:schemeClr val="tx1"/>
                </a:solidFill>
                <a:effectLst>
                  <a:outerShdw blurRad="38100" dist="38100" dir="2700000" algn="tl">
                    <a:srgbClr val="000000">
                      <a:alpha val="43137"/>
                    </a:srgbClr>
                  </a:outerShdw>
                </a:effectLst>
              </a:rPr>
              <a:t>Fine presentazione</a:t>
            </a:r>
          </a:p>
        </p:txBody>
      </p:sp>
      <p:sp>
        <p:nvSpPr>
          <p:cNvPr id="4" name="Segnaposto numero diapositiva 3"/>
          <p:cNvSpPr>
            <a:spLocks noGrp="1"/>
          </p:cNvSpPr>
          <p:nvPr>
            <p:ph type="sldNum" sz="quarter" idx="10"/>
          </p:nvPr>
        </p:nvSpPr>
        <p:spPr/>
        <p:txBody>
          <a:bodyPr/>
          <a:lstStyle/>
          <a:p>
            <a:pPr>
              <a:defRPr/>
            </a:pPr>
            <a:fld id="{7E4B88DC-4538-4999-ABA2-F2101127750C}" type="slidenum">
              <a:rPr lang="it-IT" altLang="it-IT" smtClean="0"/>
              <a:pPr>
                <a:defRPr/>
              </a:pPr>
              <a:t>44</a:t>
            </a:fld>
            <a:endParaRPr lang="it-IT" altLang="it-IT" dirty="0"/>
          </a:p>
        </p:txBody>
      </p:sp>
      <p:pic>
        <p:nvPicPr>
          <p:cNvPr id="101379" name="Immagine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30538" y="2041525"/>
            <a:ext cx="3082925" cy="3717925"/>
          </a:xfrm>
          <a:prstGeom prst="rect">
            <a:avLst/>
          </a:prstGeom>
          <a:noFill/>
          <a:ln w="9525">
            <a:noFill/>
            <a:miter lim="800000"/>
            <a:headEnd/>
            <a:tailEnd/>
          </a:ln>
        </p:spPr>
      </p:pic>
    </p:spTree>
    <p:extLst>
      <p:ext uri="{BB962C8B-B14F-4D97-AF65-F5344CB8AC3E}">
        <p14:creationId xmlns:p14="http://schemas.microsoft.com/office/powerpoint/2010/main" val="3793622353"/>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Immagin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79388" y="981075"/>
            <a:ext cx="2952750" cy="2503488"/>
          </a:xfrm>
          <a:prstGeom prst="rect">
            <a:avLst/>
          </a:prstGeom>
          <a:noFill/>
          <a:ln w="9525">
            <a:noFill/>
            <a:miter lim="800000"/>
            <a:headEnd/>
            <a:tailEnd/>
          </a:ln>
        </p:spPr>
      </p:pic>
      <p:graphicFrame>
        <p:nvGraphicFramePr>
          <p:cNvPr id="11" name="Segnaposto contenuto 10"/>
          <p:cNvGraphicFramePr>
            <a:graphicFrameLocks noGrp="1"/>
          </p:cNvGraphicFramePr>
          <p:nvPr>
            <p:ph sz="quarter" idx="13"/>
          </p:nvPr>
        </p:nvGraphicFramePr>
        <p:xfrm>
          <a:off x="352426" y="1988840"/>
          <a:ext cx="6595838"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Rectangle 2"/>
          <p:cNvSpPr>
            <a:spLocks noGrp="1" noChangeArrowheads="1"/>
          </p:cNvSpPr>
          <p:nvPr>
            <p:ph type="title"/>
          </p:nvPr>
        </p:nvSpPr>
        <p:spPr>
          <a:xfrm>
            <a:off x="352425" y="115888"/>
            <a:ext cx="7680325" cy="792162"/>
          </a:xfrm>
        </p:spPr>
        <p:txBody>
          <a:bodyPr/>
          <a:lstStyle/>
          <a:p>
            <a:pPr>
              <a:defRPr/>
            </a:pPr>
            <a:r>
              <a:rPr lang="it-IT" altLang="it-IT" dirty="0" smtClean="0">
                <a:effectLst>
                  <a:outerShdw blurRad="38100" dist="38100" dir="2700000" algn="tl">
                    <a:srgbClr val="000000">
                      <a:alpha val="43137"/>
                    </a:srgbClr>
                  </a:outerShdw>
                </a:effectLst>
                <a:ea typeface="+mj-ea"/>
              </a:rPr>
              <a:t>Finalità istituzionali</a:t>
            </a:r>
          </a:p>
        </p:txBody>
      </p:sp>
      <p:sp>
        <p:nvSpPr>
          <p:cNvPr id="23554"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08165283-A827-4FDB-9638-774D64914487}" type="slidenum">
              <a:rPr lang="it-IT" altLang="it-IT" sz="3700" smtClean="0"/>
              <a:pPr>
                <a:buFont typeface="Arial" panose="020B0604020202020204" pitchFamily="34" charset="0"/>
                <a:buNone/>
                <a:defRPr/>
              </a:pPr>
              <a:t>5</a:t>
            </a:fld>
            <a:endParaRPr lang="it-IT" altLang="it-IT" dirty="0"/>
          </a:p>
        </p:txBody>
      </p:sp>
      <p:pic>
        <p:nvPicPr>
          <p:cNvPr id="22534" name="Picture 6" descr="C:\Users\lmilani\Desktop\Butta\anziano.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036293" y="2783557"/>
            <a:ext cx="1676400" cy="2733675"/>
          </a:xfrm>
          <a:prstGeom prst="rect">
            <a:avLst/>
          </a:prstGeom>
          <a:ln>
            <a:noFill/>
          </a:ln>
          <a:effectLst>
            <a:softEdge rad="112500"/>
          </a:effectLst>
          <a:extLst/>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sz="quarter" idx="13"/>
          </p:nvPr>
        </p:nvGraphicFramePr>
        <p:xfrm>
          <a:off x="352426" y="2132856"/>
          <a:ext cx="8324030" cy="445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602" name="Rectangle 2"/>
          <p:cNvSpPr>
            <a:spLocks noGrp="1" noChangeArrowheads="1"/>
          </p:cNvSpPr>
          <p:nvPr>
            <p:ph type="title"/>
          </p:nvPr>
        </p:nvSpPr>
        <p:spPr>
          <a:xfrm>
            <a:off x="352425" y="228600"/>
            <a:ext cx="7680325" cy="679450"/>
          </a:xfrm>
        </p:spPr>
        <p:txBody>
          <a:bodyPr/>
          <a:lstStyle/>
          <a:p>
            <a:r>
              <a:rPr lang="it-IT" altLang="it-IT" smtClean="0"/>
              <a:t>Nuovo Statuto ONAOSI</a:t>
            </a:r>
          </a:p>
        </p:txBody>
      </p:sp>
      <p:sp>
        <p:nvSpPr>
          <p:cNvPr id="67586"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4291E5E6-9A3C-4CF6-BF78-C16E09C9F7CD}" type="slidenum">
              <a:rPr lang="it-IT" altLang="it-IT" sz="3700" smtClean="0"/>
              <a:pPr>
                <a:buFont typeface="Arial" panose="020B0604020202020204" pitchFamily="34" charset="0"/>
                <a:buNone/>
                <a:defRPr/>
              </a:pPr>
              <a:t>6</a:t>
            </a:fld>
            <a:endParaRPr lang="it-IT" altLang="it-IT" dirty="0"/>
          </a:p>
        </p:txBody>
      </p:sp>
      <p:sp>
        <p:nvSpPr>
          <p:cNvPr id="25604" name="CasellaDiTesto 4"/>
          <p:cNvSpPr txBox="1">
            <a:spLocks noChangeArrowheads="1"/>
          </p:cNvSpPr>
          <p:nvPr/>
        </p:nvSpPr>
        <p:spPr bwMode="auto">
          <a:xfrm>
            <a:off x="395288" y="1412875"/>
            <a:ext cx="7921625" cy="646113"/>
          </a:xfrm>
          <a:prstGeom prst="rect">
            <a:avLst/>
          </a:prstGeom>
          <a:noFill/>
          <a:ln w="9525">
            <a:noFill/>
            <a:miter lim="800000"/>
            <a:headEnd/>
            <a:tailEnd/>
          </a:ln>
        </p:spPr>
        <p:txBody>
          <a:bodyPr>
            <a:spAutoFit/>
          </a:bodyPr>
          <a:lstStyle/>
          <a:p>
            <a:pPr algn="l" eaLnBrk="0" hangingPunct="0"/>
            <a:r>
              <a:rPr lang="it-IT" altLang="it-IT"/>
              <a:t>Il 9 febbraio 2010 è stato approvato dai Ministeri Vigilanti il nuovo Statuto ONAOSI.</a:t>
            </a: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2"/>
          <p:cNvSpPr>
            <a:spLocks noGrp="1" noChangeArrowheads="1"/>
          </p:cNvSpPr>
          <p:nvPr>
            <p:ph type="title"/>
          </p:nvPr>
        </p:nvSpPr>
        <p:spPr>
          <a:xfrm>
            <a:off x="352425" y="228600"/>
            <a:ext cx="7680325" cy="1112838"/>
          </a:xfrm>
        </p:spPr>
        <p:txBody>
          <a:bodyPr/>
          <a:lstStyle/>
          <a:p>
            <a:pPr>
              <a:defRPr/>
            </a:pPr>
            <a:r>
              <a:rPr lang="it-IT" altLang="it-IT" dirty="0">
                <a:effectLst>
                  <a:outerShdw blurRad="38100" dist="38100" dir="2700000" algn="tl">
                    <a:srgbClr val="000000">
                      <a:alpha val="43137"/>
                    </a:srgbClr>
                  </a:outerShdw>
                </a:effectLst>
                <a:ea typeface="+mj-ea"/>
              </a:rPr>
              <a:t>N</a:t>
            </a:r>
            <a:r>
              <a:rPr lang="it-IT" altLang="it-IT" dirty="0" smtClean="0">
                <a:effectLst>
                  <a:outerShdw blurRad="38100" dist="38100" dir="2700000" algn="tl">
                    <a:srgbClr val="000000">
                      <a:alpha val="43137"/>
                    </a:srgbClr>
                  </a:outerShdw>
                </a:effectLst>
                <a:ea typeface="+mj-ea"/>
              </a:rPr>
              <a:t>uove prestazioni</a:t>
            </a:r>
            <a:br>
              <a:rPr lang="it-IT" altLang="it-IT" dirty="0" smtClean="0">
                <a:effectLst>
                  <a:outerShdw blurRad="38100" dist="38100" dir="2700000" algn="tl">
                    <a:srgbClr val="000000">
                      <a:alpha val="43137"/>
                    </a:srgbClr>
                  </a:outerShdw>
                </a:effectLst>
                <a:ea typeface="+mj-ea"/>
              </a:rPr>
            </a:br>
            <a:r>
              <a:rPr lang="it-IT" altLang="it-IT" sz="2800" dirty="0" smtClean="0">
                <a:effectLst>
                  <a:outerShdw blurRad="38100" dist="38100" dir="2700000" algn="tl">
                    <a:srgbClr val="000000">
                      <a:alpha val="43137"/>
                    </a:srgbClr>
                  </a:outerShdw>
                </a:effectLst>
                <a:ea typeface="+mj-ea"/>
              </a:rPr>
              <a:t>(STATUTO approvato con D.I. 9-2-2010)</a:t>
            </a:r>
            <a:endParaRPr lang="it-IT" altLang="it-IT" dirty="0" smtClean="0">
              <a:effectLst>
                <a:outerShdw blurRad="38100" dist="38100" dir="2700000" algn="tl">
                  <a:srgbClr val="000000">
                    <a:alpha val="43137"/>
                  </a:srgbClr>
                </a:outerShdw>
              </a:effectLst>
              <a:ea typeface="+mj-ea"/>
            </a:endParaRPr>
          </a:p>
        </p:txBody>
      </p:sp>
      <p:sp>
        <p:nvSpPr>
          <p:cNvPr id="68610"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07EEAEB1-531F-4ED0-A1DF-76146716C45D}" type="slidenum">
              <a:rPr lang="it-IT" altLang="it-IT" sz="3700" smtClean="0"/>
              <a:pPr>
                <a:buFont typeface="Arial" panose="020B0604020202020204" pitchFamily="34" charset="0"/>
                <a:buNone/>
                <a:defRPr/>
              </a:pPr>
              <a:t>7</a:t>
            </a:fld>
            <a:endParaRPr lang="it-IT" altLang="it-IT" dirty="0"/>
          </a:p>
        </p:txBody>
      </p:sp>
      <p:graphicFrame>
        <p:nvGraphicFramePr>
          <p:cNvPr id="9" name="Segnaposto contenuto 8"/>
          <p:cNvGraphicFramePr>
            <a:graphicFrameLocks noGrp="1"/>
          </p:cNvGraphicFramePr>
          <p:nvPr>
            <p:ph sz="quarter" idx="13"/>
          </p:nvPr>
        </p:nvGraphicFramePr>
        <p:xfrm>
          <a:off x="352426" y="3212976"/>
          <a:ext cx="832403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8" name="CasellaDiTesto 7"/>
          <p:cNvSpPr txBox="1">
            <a:spLocks noChangeArrowheads="1"/>
          </p:cNvSpPr>
          <p:nvPr/>
        </p:nvSpPr>
        <p:spPr bwMode="auto">
          <a:xfrm>
            <a:off x="395288" y="1916113"/>
            <a:ext cx="8280400" cy="1201737"/>
          </a:xfrm>
          <a:prstGeom prst="rect">
            <a:avLst/>
          </a:prstGeom>
          <a:noFill/>
          <a:ln w="9525">
            <a:noFill/>
            <a:miter lim="800000"/>
            <a:headEnd/>
            <a:tailEnd/>
          </a:ln>
        </p:spPr>
        <p:txBody>
          <a:bodyPr>
            <a:spAutoFit/>
          </a:bodyPr>
          <a:lstStyle/>
          <a:p>
            <a:pPr algn="just" eaLnBrk="0" hangingPunct="0"/>
            <a:r>
              <a:rPr lang="it-IT" altLang="it-IT"/>
              <a:t>Nei limiti e nel rispetto delle compatibilità di bilancio, secondo le modalità e i criteri che saranno stabiliti con apposito regolamento, una volta assicurate le prestazioni ed i servizi alle attuali categorie di assistiti, potranno avere titolo alle nuove tipologie di benefici assistenziali:</a:t>
            </a: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sz="quarter" idx="13"/>
            <p:extLst>
              <p:ext uri="{D42A27DB-BD31-4B8C-83A1-F6EECF244321}">
                <p14:modId xmlns:p14="http://schemas.microsoft.com/office/powerpoint/2010/main" val="4253209361"/>
              </p:ext>
            </p:extLst>
          </p:nvPr>
        </p:nvGraphicFramePr>
        <p:xfrm>
          <a:off x="352426" y="3356992"/>
          <a:ext cx="7680960" cy="2830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9635" name="Rectangle 2"/>
          <p:cNvSpPr>
            <a:spLocks noGrp="1" noChangeArrowheads="1"/>
          </p:cNvSpPr>
          <p:nvPr>
            <p:ph type="title"/>
          </p:nvPr>
        </p:nvSpPr>
        <p:spPr>
          <a:xfrm>
            <a:off x="352425" y="228600"/>
            <a:ext cx="7680325" cy="1039813"/>
          </a:xfrm>
        </p:spPr>
        <p:txBody>
          <a:bodyPr/>
          <a:lstStyle/>
          <a:p>
            <a:pPr>
              <a:defRPr/>
            </a:pPr>
            <a:r>
              <a:rPr lang="it-IT" altLang="it-IT" dirty="0" smtClean="0">
                <a:ea typeface="+mj-ea"/>
              </a:rPr>
              <a:t>I</a:t>
            </a:r>
            <a:r>
              <a:rPr lang="it-IT" altLang="it-IT" dirty="0" smtClean="0">
                <a:effectLst>
                  <a:outerShdw blurRad="38100" dist="38100" dir="2700000" algn="tl">
                    <a:srgbClr val="000000">
                      <a:alpha val="43137"/>
                    </a:srgbClr>
                  </a:outerShdw>
                </a:effectLst>
                <a:ea typeface="+mj-ea"/>
              </a:rPr>
              <a:t>scrizione volontaria</a:t>
            </a:r>
            <a:br>
              <a:rPr lang="it-IT" altLang="it-IT" dirty="0" smtClean="0">
                <a:effectLst>
                  <a:outerShdw blurRad="38100" dist="38100" dir="2700000" algn="tl">
                    <a:srgbClr val="000000">
                      <a:alpha val="43137"/>
                    </a:srgbClr>
                  </a:outerShdw>
                </a:effectLst>
                <a:ea typeface="+mj-ea"/>
              </a:rPr>
            </a:br>
            <a:r>
              <a:rPr lang="it-IT" altLang="it-IT" sz="2400" dirty="0" smtClean="0">
                <a:effectLst>
                  <a:outerShdw blurRad="38100" dist="38100" dir="2700000" algn="tl">
                    <a:srgbClr val="000000">
                      <a:alpha val="43137"/>
                    </a:srgbClr>
                  </a:outerShdw>
                </a:effectLst>
                <a:ea typeface="+mj-ea"/>
              </a:rPr>
              <a:t>Termini per i neoiscritti all’Albo (art. 24 nuovo statuto)</a:t>
            </a:r>
          </a:p>
        </p:txBody>
      </p:sp>
      <p:sp>
        <p:nvSpPr>
          <p:cNvPr id="69634" name="Segnaposto numero diapositiva 5"/>
          <p:cNvSpPr>
            <a:spLocks noGrp="1"/>
          </p:cNvSpPr>
          <p:nvPr>
            <p:ph type="sldNum" sz="quarter" idx="14"/>
          </p:nvPr>
        </p:nvSpPr>
        <p:spPr/>
        <p:txBody>
          <a:bodyPr>
            <a:normAutofit fontScale="325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Font typeface="Arial" panose="020B0604020202020204" pitchFamily="34" charset="0"/>
              <a:buNone/>
              <a:defRPr/>
            </a:pPr>
            <a:fld id="{5F8E1F12-7128-418F-9DD9-C6605D640EC6}" type="slidenum">
              <a:rPr lang="it-IT" altLang="it-IT" sz="3700" smtClean="0"/>
              <a:pPr>
                <a:buFont typeface="Arial" panose="020B0604020202020204" pitchFamily="34" charset="0"/>
                <a:buNone/>
                <a:defRPr/>
              </a:pPr>
              <a:t>8</a:t>
            </a:fld>
            <a:endParaRPr lang="it-IT" altLang="it-IT" dirty="0"/>
          </a:p>
        </p:txBody>
      </p:sp>
      <p:pic>
        <p:nvPicPr>
          <p:cNvPr id="27652" name="Immagine 5"/>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516688" y="3581400"/>
            <a:ext cx="304800" cy="30480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2425" y="228600"/>
            <a:ext cx="7680325" cy="504999"/>
          </a:xfrm>
        </p:spPr>
        <p:txBody>
          <a:bodyPr/>
          <a:lstStyle/>
          <a:p>
            <a:pPr>
              <a:defRPr/>
            </a:pPr>
            <a:r>
              <a:rPr lang="it-IT" altLang="it-IT" dirty="0" smtClean="0">
                <a:effectLst>
                  <a:outerShdw blurRad="38100" dist="38100" dir="2700000" algn="tl">
                    <a:srgbClr val="000000">
                      <a:alpha val="43137"/>
                    </a:srgbClr>
                  </a:outerShdw>
                </a:effectLst>
                <a:ea typeface="+mj-ea"/>
              </a:rPr>
              <a:t>Prestazioni e Servizi</a:t>
            </a:r>
            <a:endParaRPr lang="it-IT" dirty="0">
              <a:effectLst>
                <a:outerShdw blurRad="38100" dist="38100" dir="2700000" algn="tl">
                  <a:srgbClr val="000000">
                    <a:alpha val="43137"/>
                  </a:srgbClr>
                </a:outerShdw>
              </a:effectLst>
              <a:ea typeface="+mj-ea"/>
            </a:endParaRPr>
          </a:p>
        </p:txBody>
      </p:sp>
      <p:sp>
        <p:nvSpPr>
          <p:cNvPr id="24578" name="Segnaposto numero diapositiva 5"/>
          <p:cNvSpPr>
            <a:spLocks noGrp="1"/>
          </p:cNvSpPr>
          <p:nvPr>
            <p:ph type="sldNum" sz="quarter" idx="14"/>
          </p:nvPr>
        </p:nvSpPr>
        <p:spPr/>
        <p:txBody>
          <a:bodyPr>
            <a:normAutofit fontScale="85000" lnSpcReduction="20000"/>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fld id="{306B84D7-07B9-4CA7-B24C-F35BC364F3F3}" type="slidenum">
              <a:rPr lang="it-IT" altLang="it-IT" sz="1400"/>
              <a:pPr>
                <a:spcBef>
                  <a:spcPct val="0"/>
                </a:spcBef>
                <a:buFontTx/>
                <a:buNone/>
                <a:defRPr/>
              </a:pPr>
              <a:t>9</a:t>
            </a:fld>
            <a:endParaRPr lang="it-IT" altLang="it-IT" sz="1400" dirty="0"/>
          </a:p>
        </p:txBody>
      </p:sp>
      <p:sp>
        <p:nvSpPr>
          <p:cNvPr id="13" name="CasellaDiTesto 12"/>
          <p:cNvSpPr txBox="1"/>
          <p:nvPr/>
        </p:nvSpPr>
        <p:spPr>
          <a:xfrm>
            <a:off x="395288" y="876211"/>
            <a:ext cx="7993881" cy="5524589"/>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algn="just" eaLnBrk="0" hangingPunct="0">
              <a:spcBef>
                <a:spcPts val="0"/>
              </a:spcBef>
              <a:spcAft>
                <a:spcPts val="0"/>
              </a:spcAft>
              <a:defRPr/>
            </a:pPr>
            <a:r>
              <a:rPr lang="it-IT" dirty="0" smtClean="0"/>
              <a:t>Ammissione in strutture (Convitto e Collegio Universitario in Perugia e nei Centri Formativi in varie città italiane);</a:t>
            </a:r>
          </a:p>
          <a:p>
            <a:pPr algn="just" eaLnBrk="0" hangingPunct="0">
              <a:spcBef>
                <a:spcPts val="0"/>
              </a:spcBef>
              <a:spcAft>
                <a:spcPts val="0"/>
              </a:spcAft>
              <a:defRPr/>
            </a:pPr>
            <a:r>
              <a:rPr lang="it-IT" dirty="0" smtClean="0"/>
              <a:t>Contributi in denaro, di carattere ordinario e/o straordinario il cui importo è legato all’ordine di studi seguito. È prevista inoltre l’erogazione di un’integrazione assistenziale in relazione alle condizioni economiche del nucleo familiare di appartenenza. </a:t>
            </a:r>
          </a:p>
          <a:p>
            <a:pPr algn="just" eaLnBrk="0" hangingPunct="0">
              <a:spcBef>
                <a:spcPts val="0"/>
              </a:spcBef>
              <a:spcAft>
                <a:spcPts val="0"/>
              </a:spcAft>
              <a:defRPr/>
            </a:pPr>
            <a:r>
              <a:rPr lang="it-IT" dirty="0" smtClean="0"/>
              <a:t>Interventi diretti a favorire la formazione;</a:t>
            </a:r>
          </a:p>
          <a:p>
            <a:pPr algn="just" eaLnBrk="0" hangingPunct="0">
              <a:spcBef>
                <a:spcPts val="0"/>
              </a:spcBef>
              <a:spcAft>
                <a:spcPts val="0"/>
              </a:spcAft>
              <a:defRPr/>
            </a:pPr>
            <a:r>
              <a:rPr lang="it-IT" dirty="0" smtClean="0"/>
              <a:t>Interventi speciali a favore dei disabili di cui alla L. 5 febbraio 1992, n. 104 e successive modifiche ed integrazioni;</a:t>
            </a:r>
          </a:p>
          <a:p>
            <a:pPr algn="just" eaLnBrk="0" hangingPunct="0">
              <a:spcBef>
                <a:spcPts val="0"/>
              </a:spcBef>
              <a:spcAft>
                <a:spcPts val="0"/>
              </a:spcAft>
              <a:defRPr/>
            </a:pPr>
            <a:r>
              <a:rPr lang="it-IT" dirty="0" smtClean="0"/>
              <a:t>Ogni altra forma ritenuta idonea al conseguimento dei fini istituzionali, o a essi strumentale, complementare o comunque connessa.</a:t>
            </a:r>
          </a:p>
          <a:p>
            <a:pPr algn="just" eaLnBrk="0" hangingPunct="0">
              <a:spcBef>
                <a:spcPts val="0"/>
              </a:spcBef>
              <a:spcAft>
                <a:spcPts val="0"/>
              </a:spcAft>
              <a:defRPr/>
            </a:pPr>
            <a:r>
              <a:rPr lang="it-IT" dirty="0" smtClean="0"/>
              <a:t>Assegnazione di alloggi vacanza agli assistiti/vedove e agli iscritti nelle seguenti località:</a:t>
            </a:r>
          </a:p>
          <a:p>
            <a:pPr algn="just" eaLnBrk="0" hangingPunct="0">
              <a:spcBef>
                <a:spcPts val="0"/>
              </a:spcBef>
              <a:spcAft>
                <a:spcPts val="0"/>
              </a:spcAft>
              <a:defRPr/>
            </a:pPr>
            <a:r>
              <a:rPr lang="it-IT" dirty="0" smtClean="0"/>
              <a:t>– Pré Saint Didier (Aosta)</a:t>
            </a:r>
          </a:p>
          <a:p>
            <a:pPr algn="just" eaLnBrk="0" hangingPunct="0">
              <a:spcBef>
                <a:spcPts val="0"/>
              </a:spcBef>
              <a:spcAft>
                <a:spcPts val="0"/>
              </a:spcAft>
              <a:defRPr/>
            </a:pPr>
            <a:r>
              <a:rPr lang="it-IT" dirty="0" smtClean="0"/>
              <a:t>– Porto Verde di Misano Adriatico (RN)</a:t>
            </a:r>
          </a:p>
          <a:p>
            <a:pPr algn="just" eaLnBrk="0" hangingPunct="0">
              <a:spcBef>
                <a:spcPts val="0"/>
              </a:spcBef>
              <a:spcAft>
                <a:spcPts val="0"/>
              </a:spcAft>
              <a:defRPr/>
            </a:pPr>
            <a:r>
              <a:rPr lang="it-IT" dirty="0" smtClean="0"/>
              <a:t>– Nevegal (Bolzano)</a:t>
            </a:r>
          </a:p>
          <a:p>
            <a:pPr algn="just" eaLnBrk="0" hangingPunct="0">
              <a:spcBef>
                <a:spcPts val="0"/>
              </a:spcBef>
              <a:spcAft>
                <a:spcPts val="0"/>
              </a:spcAft>
              <a:defRPr/>
            </a:pPr>
            <a:r>
              <a:rPr lang="it-IT" dirty="0" smtClean="0"/>
              <a:t>– Montebello (Perugia)</a:t>
            </a:r>
          </a:p>
          <a:p>
            <a:pPr algn="just" eaLnBrk="0" hangingPunct="0">
              <a:spcBef>
                <a:spcPts val="0"/>
              </a:spcBef>
              <a:spcAft>
                <a:spcPts val="0"/>
              </a:spcAft>
              <a:defRPr/>
            </a:pPr>
            <a:endParaRPr lang="it-IT" dirty="0" smtClean="0"/>
          </a:p>
          <a:p>
            <a:pPr algn="just" eaLnBrk="0" hangingPunct="0">
              <a:spcBef>
                <a:spcPts val="0"/>
              </a:spcBef>
              <a:spcAft>
                <a:spcPts val="0"/>
              </a:spcAft>
              <a:defRPr/>
            </a:pPr>
            <a:endParaRPr lang="it-IT" dirty="0" smtClean="0"/>
          </a:p>
          <a:p>
            <a:pPr algn="just" eaLnBrk="0" hangingPunct="0">
              <a:spcBef>
                <a:spcPts val="0"/>
              </a:spcBef>
              <a:spcAft>
                <a:spcPts val="0"/>
              </a:spcAft>
              <a:defRPr/>
            </a:pPr>
            <a:endParaRPr lang="it-IT" sz="1100" dirty="0"/>
          </a:p>
        </p:txBody>
      </p:sp>
      <p:pic>
        <p:nvPicPr>
          <p:cNvPr id="30724" name="Immagine 1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95288" y="5589588"/>
            <a:ext cx="1585912" cy="1063625"/>
          </a:xfrm>
          <a:prstGeom prst="rect">
            <a:avLst/>
          </a:prstGeom>
          <a:noFill/>
          <a:ln w="9525">
            <a:noFill/>
            <a:miter lim="800000"/>
            <a:headEnd/>
            <a:tailEnd/>
          </a:ln>
        </p:spPr>
      </p:pic>
      <p:pic>
        <p:nvPicPr>
          <p:cNvPr id="30725" name="Immagine 1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051050" y="5589588"/>
            <a:ext cx="1439863" cy="1079500"/>
          </a:xfrm>
          <a:prstGeom prst="rect">
            <a:avLst/>
          </a:prstGeom>
          <a:noFill/>
          <a:ln w="9525">
            <a:noFill/>
            <a:miter lim="800000"/>
            <a:headEnd/>
            <a:tailEnd/>
          </a:ln>
        </p:spPr>
      </p:pic>
      <p:pic>
        <p:nvPicPr>
          <p:cNvPr id="30726" name="Immagine 1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562350" y="5589588"/>
            <a:ext cx="1439863" cy="1079500"/>
          </a:xfrm>
          <a:prstGeom prst="rect">
            <a:avLst/>
          </a:prstGeom>
          <a:noFill/>
          <a:ln w="9525">
            <a:noFill/>
            <a:miter lim="800000"/>
            <a:headEnd/>
            <a:tailEnd/>
          </a:ln>
        </p:spPr>
      </p:pic>
      <p:pic>
        <p:nvPicPr>
          <p:cNvPr id="30727" name="Immagine 1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586538" y="5575300"/>
            <a:ext cx="1730375" cy="1073150"/>
          </a:xfrm>
          <a:prstGeom prst="rect">
            <a:avLst/>
          </a:prstGeom>
          <a:noFill/>
          <a:ln w="9525">
            <a:noFill/>
            <a:miter lim="800000"/>
            <a:headEnd/>
            <a:tailEnd/>
          </a:ln>
        </p:spPr>
      </p:pic>
      <p:pic>
        <p:nvPicPr>
          <p:cNvPr id="30728" name="Immagine 1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073650" y="5575300"/>
            <a:ext cx="1443038" cy="1077913"/>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Personalizzato 3">
      <a:dk1>
        <a:srgbClr val="00349E"/>
      </a:dk1>
      <a:lt1>
        <a:sysClr val="window" lastClr="FFFFFF"/>
      </a:lt1>
      <a:dk2>
        <a:srgbClr val="00B0F0"/>
      </a:dk2>
      <a:lt2>
        <a:srgbClr val="00B0F0"/>
      </a:lt2>
      <a:accent1>
        <a:srgbClr val="00B0F0"/>
      </a:accent1>
      <a:accent2>
        <a:srgbClr val="00B0F0"/>
      </a:accent2>
      <a:accent3>
        <a:srgbClr val="00B0F0"/>
      </a:accent3>
      <a:accent4>
        <a:srgbClr val="00B0F0"/>
      </a:accent4>
      <a:accent5>
        <a:srgbClr val="00B0F0"/>
      </a:accent5>
      <a:accent6>
        <a:srgbClr val="00B0F0"/>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Personalizzato 3">
    <a:dk1>
      <a:srgbClr val="00349E"/>
    </a:dk1>
    <a:lt1>
      <a:sysClr val="window" lastClr="FFFFFF"/>
    </a:lt1>
    <a:dk2>
      <a:srgbClr val="00B0F0"/>
    </a:dk2>
    <a:lt2>
      <a:srgbClr val="00B0F0"/>
    </a:lt2>
    <a:accent1>
      <a:srgbClr val="00B0F0"/>
    </a:accent1>
    <a:accent2>
      <a:srgbClr val="00B0F0"/>
    </a:accent2>
    <a:accent3>
      <a:srgbClr val="00B0F0"/>
    </a:accent3>
    <a:accent4>
      <a:srgbClr val="00B0F0"/>
    </a:accent4>
    <a:accent5>
      <a:srgbClr val="00B0F0"/>
    </a:accent5>
    <a:accent6>
      <a:srgbClr val="00B0F0"/>
    </a:accent6>
    <a:hlink>
      <a:srgbClr val="FFFFFF"/>
    </a:hlink>
    <a:folHlink>
      <a:srgbClr val="FFFFFF"/>
    </a:folHlink>
  </a:clrScheme>
</a:themeOverride>
</file>

<file path=docProps/app.xml><?xml version="1.0" encoding="utf-8"?>
<Properties xmlns="http://schemas.openxmlformats.org/officeDocument/2006/extended-properties" xmlns:vt="http://schemas.openxmlformats.org/officeDocument/2006/docPropsVTypes">
  <Template/>
  <TotalTime>10503</TotalTime>
  <Words>2669</Words>
  <Application>Microsoft Office PowerPoint</Application>
  <PresentationFormat>Presentazione su schermo (4:3)</PresentationFormat>
  <Paragraphs>298</Paragraphs>
  <Slides>44</Slides>
  <Notes>5</Notes>
  <HiddenSlides>0</HiddenSlides>
  <MMClips>0</MMClips>
  <ScaleCrop>false</ScaleCrop>
  <HeadingPairs>
    <vt:vector size="4" baseType="variant">
      <vt:variant>
        <vt:lpstr>Tema</vt:lpstr>
      </vt:variant>
      <vt:variant>
        <vt:i4>1</vt:i4>
      </vt:variant>
      <vt:variant>
        <vt:lpstr>Titoli diapositive</vt:lpstr>
      </vt:variant>
      <vt:variant>
        <vt:i4>44</vt:i4>
      </vt:variant>
    </vt:vector>
  </HeadingPairs>
  <TitlesOfParts>
    <vt:vector size="45" baseType="lpstr">
      <vt:lpstr>Mylar</vt:lpstr>
      <vt:lpstr>Presentazione standard di PowerPoint</vt:lpstr>
      <vt:lpstr>Cenni storici</vt:lpstr>
      <vt:lpstr>La privatizzazione</vt:lpstr>
      <vt:lpstr>FINANZIARIA 2007  Riduzione platea contributiva</vt:lpstr>
      <vt:lpstr>Finalità istituzionali</vt:lpstr>
      <vt:lpstr>Nuovo Statuto ONAOSI</vt:lpstr>
      <vt:lpstr>Nuove prestazioni (STATUTO approvato con D.I. 9-2-2010)</vt:lpstr>
      <vt:lpstr>Iscrizione volontaria Termini per i neoiscritti all’Albo (art. 24 nuovo statuto)</vt:lpstr>
      <vt:lpstr>Prestazioni e Servizi</vt:lpstr>
      <vt:lpstr>LE PRESTAZIONI ECONOMICHE</vt:lpstr>
      <vt:lpstr>Contributo età prescolare</vt:lpstr>
      <vt:lpstr>Contributo scuola media inferiore</vt:lpstr>
      <vt:lpstr>Premiare il merito </vt:lpstr>
      <vt:lpstr>Contributo studi universitari</vt:lpstr>
      <vt:lpstr>Premio completamento studi</vt:lpstr>
      <vt:lpstr>Premio  di laurea</vt:lpstr>
      <vt:lpstr>Soggiorno di studio all’estero</vt:lpstr>
      <vt:lpstr>Soggiorno estivo per preadolescenti</vt:lpstr>
      <vt:lpstr>Contributo ERASMUS </vt:lpstr>
      <vt:lpstr>Formazione post-laurea</vt:lpstr>
      <vt:lpstr>CORSO DI FORMAZIONE PROGRAMMA START:</vt:lpstr>
      <vt:lpstr>Contributo agli assistiti diversamente abili</vt:lpstr>
      <vt:lpstr>Integrazione assistenziale</vt:lpstr>
      <vt:lpstr>Assistiti ospiti delle strutture</vt:lpstr>
      <vt:lpstr>Fondo per fragilità e non autosufficienza</vt:lpstr>
      <vt:lpstr>Presentazione standard di PowerPoint</vt:lpstr>
      <vt:lpstr>Amministrazione Centrale Via Ruggero D’Andreotto, 18 – 06124 Perugia - Tel. 075.5869200 posta@onaosi.it</vt:lpstr>
      <vt:lpstr>Collegio di Perugia Via O. Antinori, 28  06123 - Tel. 075.5869511  Fax 075.5847370 collegiopg@onaosi.it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     Porto Verde Case Vacanze Via Passeggiata dei Fiori, 1  - Condominio “La Lampara” - 47843  centri.vacanze@onaosi.it </vt:lpstr>
      <vt:lpstr>  </vt:lpstr>
      <vt:lpstr>     Montebello Case Vacanze S.S. Monteconero s.n.c. - Perugia centri.vacanze@onaosi.it </vt:lpstr>
      <vt:lpstr>     Nevegal Case Vacanze Belluno centri.vacanze@onaosi.it </vt:lpstr>
      <vt:lpstr>Nota bene: i valori di riferimento sono aggiornati all’ultima deliberazione dell’Istituto del 2017 – le eventuali variazioni sono consultabili sul sito www.onaosi.it</vt:lpstr>
      <vt:lpstr>Fine presentazione</vt:lpstr>
    </vt:vector>
  </TitlesOfParts>
  <Company>Fondazione ONAOSI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Sonia</dc:creator>
  <cp:lastModifiedBy>AntonellaS AS.</cp:lastModifiedBy>
  <cp:revision>607</cp:revision>
  <cp:lastPrinted>2014-06-27T09:26:40Z</cp:lastPrinted>
  <dcterms:created xsi:type="dcterms:W3CDTF">2006-03-22T08:34:18Z</dcterms:created>
  <dcterms:modified xsi:type="dcterms:W3CDTF">2018-04-18T11:22:05Z</dcterms:modified>
</cp:coreProperties>
</file>